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2" r:id="rId1"/>
  </p:sldMasterIdLst>
  <p:notesMasterIdLst>
    <p:notesMasterId r:id="rId47"/>
  </p:notesMasterIdLst>
  <p:handoutMasterIdLst>
    <p:handoutMasterId r:id="rId48"/>
  </p:handoutMasterIdLst>
  <p:sldIdLst>
    <p:sldId id="374" r:id="rId2"/>
    <p:sldId id="256" r:id="rId3"/>
    <p:sldId id="391" r:id="rId4"/>
    <p:sldId id="340" r:id="rId5"/>
    <p:sldId id="346" r:id="rId6"/>
    <p:sldId id="260" r:id="rId7"/>
    <p:sldId id="261" r:id="rId8"/>
    <p:sldId id="262" r:id="rId9"/>
    <p:sldId id="263" r:id="rId10"/>
    <p:sldId id="390" r:id="rId11"/>
    <p:sldId id="258" r:id="rId12"/>
    <p:sldId id="302" r:id="rId13"/>
    <p:sldId id="268" r:id="rId14"/>
    <p:sldId id="393" r:id="rId15"/>
    <p:sldId id="398" r:id="rId16"/>
    <p:sldId id="422" r:id="rId17"/>
    <p:sldId id="399" r:id="rId18"/>
    <p:sldId id="426" r:id="rId19"/>
    <p:sldId id="423" r:id="rId20"/>
    <p:sldId id="401" r:id="rId21"/>
    <p:sldId id="404" r:id="rId22"/>
    <p:sldId id="412" r:id="rId23"/>
    <p:sldId id="405" r:id="rId24"/>
    <p:sldId id="409" r:id="rId25"/>
    <p:sldId id="420" r:id="rId26"/>
    <p:sldId id="427" r:id="rId27"/>
    <p:sldId id="424" r:id="rId28"/>
    <p:sldId id="425" r:id="rId29"/>
    <p:sldId id="392" r:id="rId30"/>
    <p:sldId id="257" r:id="rId31"/>
    <p:sldId id="289" r:id="rId32"/>
    <p:sldId id="402" r:id="rId33"/>
    <p:sldId id="407" r:id="rId34"/>
    <p:sldId id="403" r:id="rId35"/>
    <p:sldId id="408" r:id="rId36"/>
    <p:sldId id="410" r:id="rId37"/>
    <p:sldId id="265" r:id="rId38"/>
    <p:sldId id="411" r:id="rId39"/>
    <p:sldId id="414" r:id="rId40"/>
    <p:sldId id="415" r:id="rId41"/>
    <p:sldId id="416" r:id="rId42"/>
    <p:sldId id="413" r:id="rId43"/>
    <p:sldId id="428" r:id="rId44"/>
    <p:sldId id="319" r:id="rId45"/>
    <p:sldId id="387" r:id="rId46"/>
  </p:sldIdLst>
  <p:sldSz cx="24377650" cy="13716000"/>
  <p:notesSz cx="6858000" cy="9945688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78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1BF"/>
    <a:srgbClr val="C53364"/>
    <a:srgbClr val="F8D800"/>
    <a:srgbClr val="FDEB71"/>
    <a:srgbClr val="EA6060"/>
    <a:srgbClr val="7117EA"/>
    <a:srgbClr val="57CA85"/>
    <a:srgbClr val="184E68"/>
    <a:srgbClr val="622774"/>
    <a:srgbClr val="360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 snapToObjects="1">
      <p:cViewPr varScale="1">
        <p:scale>
          <a:sx n="73" d="100"/>
          <a:sy n="73" d="100"/>
        </p:scale>
        <p:origin x="54" y="498"/>
      </p:cViewPr>
      <p:guideLst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37AD9-6A9D-4481-A126-49D45F84BA8A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F843C-C9A5-4772-BB60-38BD6FB4E34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88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8" y="746125"/>
            <a:ext cx="6626225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B956D-090F-4AC8-92AE-C4B35F61BDA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035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7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igma Designs - 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3A3C290-7491-46B9-BABA-2C801876E8E9}"/>
              </a:ext>
            </a:extLst>
          </p:cNvPr>
          <p:cNvSpPr/>
          <p:nvPr userDrawn="1"/>
        </p:nvSpPr>
        <p:spPr>
          <a:xfrm>
            <a:off x="8966492" y="2922363"/>
            <a:ext cx="6459644" cy="64596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D53A18-9659-457C-8187-3C3D719185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6492" y="2922363"/>
            <a:ext cx="6459644" cy="6459643"/>
          </a:xfrm>
          <a:custGeom>
            <a:avLst/>
            <a:gdLst>
              <a:gd name="connsiteX0" fmla="*/ 3229822 w 6459644"/>
              <a:gd name="connsiteY0" fmla="*/ 0 h 6459643"/>
              <a:gd name="connsiteX1" fmla="*/ 6459644 w 6459644"/>
              <a:gd name="connsiteY1" fmla="*/ 3229822 h 6459643"/>
              <a:gd name="connsiteX2" fmla="*/ 3396028 w 6459644"/>
              <a:gd name="connsiteY2" fmla="*/ 6455441 h 6459643"/>
              <a:gd name="connsiteX3" fmla="*/ 3229860 w 6459644"/>
              <a:gd name="connsiteY3" fmla="*/ 6459643 h 6459643"/>
              <a:gd name="connsiteX4" fmla="*/ 3229784 w 6459644"/>
              <a:gd name="connsiteY4" fmla="*/ 6459643 h 6459643"/>
              <a:gd name="connsiteX5" fmla="*/ 3063616 w 6459644"/>
              <a:gd name="connsiteY5" fmla="*/ 6455441 h 6459643"/>
              <a:gd name="connsiteX6" fmla="*/ 0 w 6459644"/>
              <a:gd name="connsiteY6" fmla="*/ 3229822 h 6459643"/>
              <a:gd name="connsiteX7" fmla="*/ 3229822 w 6459644"/>
              <a:gd name="connsiteY7" fmla="*/ 0 h 64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9644" h="6459643">
                <a:moveTo>
                  <a:pt x="3229822" y="0"/>
                </a:moveTo>
                <a:cubicBezTo>
                  <a:pt x="5013603" y="0"/>
                  <a:pt x="6459644" y="1446041"/>
                  <a:pt x="6459644" y="3229822"/>
                </a:cubicBezTo>
                <a:cubicBezTo>
                  <a:pt x="6459644" y="4957860"/>
                  <a:pt x="5102568" y="6368937"/>
                  <a:pt x="3396028" y="6455441"/>
                </a:cubicBezTo>
                <a:lnTo>
                  <a:pt x="3229860" y="6459643"/>
                </a:lnTo>
                <a:lnTo>
                  <a:pt x="3229784" y="6459643"/>
                </a:lnTo>
                <a:lnTo>
                  <a:pt x="3063616" y="6455441"/>
                </a:lnTo>
                <a:cubicBezTo>
                  <a:pt x="1357076" y="6368937"/>
                  <a:pt x="0" y="4957860"/>
                  <a:pt x="0" y="3229822"/>
                </a:cubicBezTo>
                <a:cubicBezTo>
                  <a:pt x="0" y="1446041"/>
                  <a:pt x="1446041" y="0"/>
                  <a:pt x="322982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267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hre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5DCF9-F0BB-409D-856B-B2DE2F5C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42703-04CE-463F-9DE2-76E5111AE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6C79B-2A0C-4C69-83F1-9664DC395B93}"/>
              </a:ext>
            </a:extLst>
          </p:cNvPr>
          <p:cNvSpPr/>
          <p:nvPr userDrawn="1"/>
        </p:nvSpPr>
        <p:spPr>
          <a:xfrm>
            <a:off x="5810250" y="1390650"/>
            <a:ext cx="8210550" cy="1095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49181-B232-406D-8C7C-59ABCE61E714}"/>
              </a:ext>
            </a:extLst>
          </p:cNvPr>
          <p:cNvSpPr/>
          <p:nvPr userDrawn="1"/>
        </p:nvSpPr>
        <p:spPr>
          <a:xfrm>
            <a:off x="1225799" y="1390650"/>
            <a:ext cx="4470151" cy="3567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5599F-8A81-439E-8820-B38BC78477F3}"/>
              </a:ext>
            </a:extLst>
          </p:cNvPr>
          <p:cNvSpPr/>
          <p:nvPr userDrawn="1"/>
        </p:nvSpPr>
        <p:spPr>
          <a:xfrm>
            <a:off x="1225799" y="8776545"/>
            <a:ext cx="4470151" cy="3567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C9630C-5D43-43C5-9938-694716D6F0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25799" y="1390649"/>
            <a:ext cx="4470151" cy="35678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8D2E94-F15D-43DC-A3A6-9D5526E6F5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0250" y="1390650"/>
            <a:ext cx="8210550" cy="10934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30A7531-8A12-4154-99B4-F49B451A2F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25799" y="8776545"/>
            <a:ext cx="4470151" cy="35488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4315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rtfolio Pictur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235E8-7CA5-4FC4-81D1-83C517C219EB}"/>
              </a:ext>
            </a:extLst>
          </p:cNvPr>
          <p:cNvSpPr/>
          <p:nvPr userDrawn="1"/>
        </p:nvSpPr>
        <p:spPr>
          <a:xfrm>
            <a:off x="333195" y="5055079"/>
            <a:ext cx="23745213" cy="822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7EA84B-2ACB-44A9-BC42-6FE3974A8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3194" y="5055079"/>
            <a:ext cx="23745213" cy="82295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2948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vert Designs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6EADBD-E442-4499-854E-97C8FB3BD974}"/>
              </a:ext>
            </a:extLst>
          </p:cNvPr>
          <p:cNvSpPr/>
          <p:nvPr userDrawn="1"/>
        </p:nvSpPr>
        <p:spPr>
          <a:xfrm>
            <a:off x="0" y="0"/>
            <a:ext cx="24377650" cy="1386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C4814-E422-44E6-97F8-C65BAD06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D53BF-51B5-4FEE-9858-53F1BE226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F44DBF-7911-461E-B1E1-3CA0D26C0A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77650" cy="13868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7713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igma Designs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80199-FF20-4612-A660-62DF18BD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26BEE-417D-47AF-A3CF-C5B43EC47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D49863-C590-4F4A-A8C9-C97D51D5C20F}"/>
              </a:ext>
            </a:extLst>
          </p:cNvPr>
          <p:cNvSpPr/>
          <p:nvPr userDrawn="1"/>
        </p:nvSpPr>
        <p:spPr>
          <a:xfrm>
            <a:off x="0" y="0"/>
            <a:ext cx="7620000" cy="448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BE83D-DA35-44FB-A5B9-51D92B6797B2}"/>
              </a:ext>
            </a:extLst>
          </p:cNvPr>
          <p:cNvSpPr/>
          <p:nvPr userDrawn="1"/>
        </p:nvSpPr>
        <p:spPr>
          <a:xfrm>
            <a:off x="0" y="4617267"/>
            <a:ext cx="7620000" cy="448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1CD95-B514-4B16-9908-EF104B6326A5}"/>
              </a:ext>
            </a:extLst>
          </p:cNvPr>
          <p:cNvSpPr/>
          <p:nvPr userDrawn="1"/>
        </p:nvSpPr>
        <p:spPr>
          <a:xfrm>
            <a:off x="0" y="9234535"/>
            <a:ext cx="7620000" cy="448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7D3B2-1963-45E0-B730-C82503859CCA}"/>
              </a:ext>
            </a:extLst>
          </p:cNvPr>
          <p:cNvSpPr/>
          <p:nvPr userDrawn="1"/>
        </p:nvSpPr>
        <p:spPr>
          <a:xfrm>
            <a:off x="15876626" y="0"/>
            <a:ext cx="850102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22E59ED-9818-469D-A22C-8A2234678B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620000" cy="4481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AC13B2-0D3C-478D-A428-3210A450C6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7266"/>
            <a:ext cx="7620000" cy="44814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A8C2A-F99A-4C4A-9745-B6B868F8AC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9234535"/>
            <a:ext cx="7620000" cy="44814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D6DB440-2C14-4B20-B74A-E40CA88551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876626" y="0"/>
            <a:ext cx="8501022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5723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igma Designs Portfolio Bann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8F0E5-3365-4431-BD41-BC92EB4B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E6C63-880A-4FA5-8F35-623C16FE3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6F04F-6AAE-402D-9769-4328410D5411}"/>
              </a:ext>
            </a:extLst>
          </p:cNvPr>
          <p:cNvSpPr/>
          <p:nvPr userDrawn="1"/>
        </p:nvSpPr>
        <p:spPr>
          <a:xfrm>
            <a:off x="6819900" y="0"/>
            <a:ext cx="8710822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6AB0D-67FD-4648-8D5B-01B1D1D843DB}"/>
              </a:ext>
            </a:extLst>
          </p:cNvPr>
          <p:cNvSpPr/>
          <p:nvPr userDrawn="1"/>
        </p:nvSpPr>
        <p:spPr>
          <a:xfrm>
            <a:off x="15666828" y="0"/>
            <a:ext cx="8710822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7984D8-1311-48A5-B65B-8C1830111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9900" y="0"/>
            <a:ext cx="8710822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034136-6734-42D3-8059-D9C9D07821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666828" y="0"/>
            <a:ext cx="8710822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54212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Picture Slide Bann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C8325-20F3-4120-B0F2-83B366DE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568D-AAEC-4A73-9FA0-386BEF8DE4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9CA50-CADD-4655-A732-65FE9E1B8D45}"/>
              </a:ext>
            </a:extLst>
          </p:cNvPr>
          <p:cNvSpPr/>
          <p:nvPr userDrawn="1"/>
        </p:nvSpPr>
        <p:spPr>
          <a:xfrm>
            <a:off x="0" y="0"/>
            <a:ext cx="67056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003AB1-EAED-403F-992E-3538BBCA59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705600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998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10A48-574E-425E-84D4-CBB1CB2373F7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E62EE-ABCA-47D9-9AE2-349094CF25C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77650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035697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0812B1-0AA8-4A83-85E1-2DE7E3A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10F2E-48FD-48FE-9DA2-43271FB466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93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nada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4ABF8B-5BD6-4EFE-815F-2F6209E7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5CB7C-044F-49F7-9C29-ACDA9CA72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25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cial Media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F4725-9985-4663-8B01-A79A0DC6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B62D7-DB92-4512-A6A8-7AD89054DF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5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igma Designs - 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1188C-D7DF-4EC3-AEB4-B94A01D0E1D5}"/>
              </a:ext>
            </a:extLst>
          </p:cNvPr>
          <p:cNvSpPr/>
          <p:nvPr userDrawn="1"/>
        </p:nvSpPr>
        <p:spPr>
          <a:xfrm>
            <a:off x="3943350" y="2971800"/>
            <a:ext cx="6419850" cy="6400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F75EF-42BF-4898-8E70-AF50EDACB2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43350" y="2971800"/>
            <a:ext cx="641985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2498793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ing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1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wesom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-1" y="-14514"/>
            <a:ext cx="17688091" cy="1373051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8360229 w 12192000"/>
              <a:gd name="connsiteY0" fmla="*/ 0 h 6903719"/>
              <a:gd name="connsiteX1" fmla="*/ 12192000 w 12192000"/>
              <a:gd name="connsiteY1" fmla="*/ 45719 h 6903719"/>
              <a:gd name="connsiteX2" fmla="*/ 12192000 w 12192000"/>
              <a:gd name="connsiteY2" fmla="*/ 6903719 h 6903719"/>
              <a:gd name="connsiteX3" fmla="*/ 0 w 12192000"/>
              <a:gd name="connsiteY3" fmla="*/ 6903719 h 6903719"/>
              <a:gd name="connsiteX4" fmla="*/ 8360229 w 12192000"/>
              <a:gd name="connsiteY4" fmla="*/ 0 h 6903719"/>
              <a:gd name="connsiteX0" fmla="*/ 8322129 w 12192000"/>
              <a:gd name="connsiteY0" fmla="*/ 7621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8322129 w 12192000"/>
              <a:gd name="connsiteY4" fmla="*/ 7621 h 6858000"/>
              <a:gd name="connsiteX0" fmla="*/ 3416300 w 7286171"/>
              <a:gd name="connsiteY0" fmla="*/ 7621 h 6858000"/>
              <a:gd name="connsiteX1" fmla="*/ 7286171 w 7286171"/>
              <a:gd name="connsiteY1" fmla="*/ 0 h 6858000"/>
              <a:gd name="connsiteX2" fmla="*/ 7286171 w 7286171"/>
              <a:gd name="connsiteY2" fmla="*/ 6858000 h 6858000"/>
              <a:gd name="connsiteX3" fmla="*/ 0 w 7286171"/>
              <a:gd name="connsiteY3" fmla="*/ 5508172 h 6858000"/>
              <a:gd name="connsiteX4" fmla="*/ 3416300 w 7286171"/>
              <a:gd name="connsiteY4" fmla="*/ 7621 h 6858000"/>
              <a:gd name="connsiteX0" fmla="*/ 3416300 w 7286171"/>
              <a:gd name="connsiteY0" fmla="*/ 7621 h 6969874"/>
              <a:gd name="connsiteX1" fmla="*/ 7286171 w 7286171"/>
              <a:gd name="connsiteY1" fmla="*/ 0 h 6969874"/>
              <a:gd name="connsiteX2" fmla="*/ 7286171 w 7286171"/>
              <a:gd name="connsiteY2" fmla="*/ 6858000 h 6969874"/>
              <a:gd name="connsiteX3" fmla="*/ 957942 w 7286171"/>
              <a:gd name="connsiteY3" fmla="*/ 6865257 h 6969874"/>
              <a:gd name="connsiteX4" fmla="*/ 0 w 7286171"/>
              <a:gd name="connsiteY4" fmla="*/ 5508172 h 6969874"/>
              <a:gd name="connsiteX5" fmla="*/ 3416300 w 7286171"/>
              <a:gd name="connsiteY5" fmla="*/ 7621 h 6969874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967843 w 7837714"/>
              <a:gd name="connsiteY0" fmla="*/ 7621 h 6865257"/>
              <a:gd name="connsiteX1" fmla="*/ 7837714 w 7837714"/>
              <a:gd name="connsiteY1" fmla="*/ 0 h 6865257"/>
              <a:gd name="connsiteX2" fmla="*/ 7837714 w 7837714"/>
              <a:gd name="connsiteY2" fmla="*/ 6858000 h 6865257"/>
              <a:gd name="connsiteX3" fmla="*/ 1509485 w 7837714"/>
              <a:gd name="connsiteY3" fmla="*/ 6865257 h 6865257"/>
              <a:gd name="connsiteX4" fmla="*/ 0 w 7837714"/>
              <a:gd name="connsiteY4" fmla="*/ 5638800 h 6865257"/>
              <a:gd name="connsiteX5" fmla="*/ 3967843 w 7837714"/>
              <a:gd name="connsiteY5" fmla="*/ 7621 h 6865257"/>
              <a:gd name="connsiteX0" fmla="*/ 5070929 w 7837714"/>
              <a:gd name="connsiteY0" fmla="*/ 7621 h 6865257"/>
              <a:gd name="connsiteX1" fmla="*/ 7837714 w 7837714"/>
              <a:gd name="connsiteY1" fmla="*/ 0 h 6865257"/>
              <a:gd name="connsiteX2" fmla="*/ 7837714 w 7837714"/>
              <a:gd name="connsiteY2" fmla="*/ 6858000 h 6865257"/>
              <a:gd name="connsiteX3" fmla="*/ 1509485 w 7837714"/>
              <a:gd name="connsiteY3" fmla="*/ 6865257 h 6865257"/>
              <a:gd name="connsiteX4" fmla="*/ 0 w 7837714"/>
              <a:gd name="connsiteY4" fmla="*/ 5638800 h 6865257"/>
              <a:gd name="connsiteX5" fmla="*/ 5070929 w 78377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234768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50948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45614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46376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75914" h="6865257">
                <a:moveTo>
                  <a:pt x="5909129" y="7621"/>
                </a:moveTo>
                <a:lnTo>
                  <a:pt x="8675914" y="0"/>
                </a:lnTo>
                <a:lnTo>
                  <a:pt x="8675914" y="6858000"/>
                </a:lnTo>
                <a:lnTo>
                  <a:pt x="1463765" y="6865257"/>
                </a:lnTo>
                <a:lnTo>
                  <a:pt x="0" y="5600700"/>
                </a:lnTo>
                <a:lnTo>
                  <a:pt x="5909129" y="76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800">
                <a:latin typeface="Titillium Lt" panose="00000400000000000000" pitchFamily="50" charset="0"/>
              </a:defRPr>
            </a:lvl1pPr>
          </a:lstStyle>
          <a:p>
            <a:r>
              <a:rPr lang="en-US" dirty="0"/>
              <a:t>Image Placeholder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1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Vision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4A6A9-6A67-4121-AA2E-A6BABAD1C6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07875" y="0"/>
            <a:ext cx="1216977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35338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r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84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igma Designs -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550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4CF76-5691-44CB-8FFD-26DFA5EB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F0132-5892-4D59-BB4F-687A797AD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EE640-8CE0-4E97-931B-F62406ABB36A}"/>
              </a:ext>
            </a:extLst>
          </p:cNvPr>
          <p:cNvSpPr/>
          <p:nvPr userDrawn="1"/>
        </p:nvSpPr>
        <p:spPr>
          <a:xfrm>
            <a:off x="12200463" y="9561594"/>
            <a:ext cx="9097430" cy="3191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DADD01-9E05-49CB-87D5-5593395D30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200463" y="9561594"/>
            <a:ext cx="9097430" cy="3191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453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0036D-975A-4A4D-8E4B-957F2E58526D}"/>
              </a:ext>
            </a:extLst>
          </p:cNvPr>
          <p:cNvSpPr/>
          <p:nvPr userDrawn="1"/>
        </p:nvSpPr>
        <p:spPr>
          <a:xfrm>
            <a:off x="12200463" y="5962650"/>
            <a:ext cx="4620677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BEF4-33F9-4AC5-875B-BFDD1D2F13E0}"/>
              </a:ext>
            </a:extLst>
          </p:cNvPr>
          <p:cNvSpPr/>
          <p:nvPr userDrawn="1"/>
        </p:nvSpPr>
        <p:spPr>
          <a:xfrm>
            <a:off x="16973540" y="5962650"/>
            <a:ext cx="527686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B93B4-4084-46A1-A94A-9674796757A3}"/>
              </a:ext>
            </a:extLst>
          </p:cNvPr>
          <p:cNvSpPr/>
          <p:nvPr userDrawn="1"/>
        </p:nvSpPr>
        <p:spPr>
          <a:xfrm>
            <a:off x="12200463" y="8896350"/>
            <a:ext cx="10049937" cy="346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0E172-9348-4797-87C9-BAF882C4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200463" y="5962650"/>
            <a:ext cx="4620677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5A668A-0B47-400C-BEF1-8FCD0AC6C3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973540" y="5962650"/>
            <a:ext cx="5276860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118A074-3F60-4D4D-882E-EDDCCB3344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200463" y="8896350"/>
            <a:ext cx="10049937" cy="3448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661128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599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17AD-1D75-4C65-AA57-A6D8DC7A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6FAB-E7F9-498E-8F65-F126B8EF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814E2-FE37-4621-B3EA-78C25BFE6C06}"/>
              </a:ext>
            </a:extLst>
          </p:cNvPr>
          <p:cNvSpPr/>
          <p:nvPr userDrawn="1"/>
        </p:nvSpPr>
        <p:spPr>
          <a:xfrm>
            <a:off x="12200463" y="781050"/>
            <a:ext cx="4620677" cy="344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2D35DF-29C4-41ED-99B5-8E725EEC4DE6}"/>
              </a:ext>
            </a:extLst>
          </p:cNvPr>
          <p:cNvSpPr/>
          <p:nvPr userDrawn="1"/>
        </p:nvSpPr>
        <p:spPr>
          <a:xfrm>
            <a:off x="16935440" y="781050"/>
            <a:ext cx="5314960" cy="344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69382-8D85-4791-A2C8-0AC50C8791F9}"/>
              </a:ext>
            </a:extLst>
          </p:cNvPr>
          <p:cNvSpPr/>
          <p:nvPr userDrawn="1"/>
        </p:nvSpPr>
        <p:spPr>
          <a:xfrm>
            <a:off x="12200463" y="4362450"/>
            <a:ext cx="10049937" cy="432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A34BE-F24A-4A21-AFF5-E463CEDB7D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188825" y="781050"/>
            <a:ext cx="4620677" cy="3448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C0FA2-1571-4FB8-B687-980C707E9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935440" y="781050"/>
            <a:ext cx="5314960" cy="3448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9DE5181-C989-40AC-AE35-D776374A2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200463" y="4362450"/>
            <a:ext cx="10049937" cy="4324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398477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B1C45-22EB-417D-B611-D7ECF235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9D7B6-FCC3-419E-AE13-057B089F6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62506B-7870-4BDA-909C-D0743B97B8FA}"/>
              </a:ext>
            </a:extLst>
          </p:cNvPr>
          <p:cNvSpPr/>
          <p:nvPr userDrawn="1"/>
        </p:nvSpPr>
        <p:spPr>
          <a:xfrm>
            <a:off x="4895849" y="0"/>
            <a:ext cx="729297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1044B7-EBB6-444F-AE9F-1290BCDEF3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95849" y="0"/>
            <a:ext cx="7292975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787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ing Slid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6D3EA-FD01-4ECE-9E04-3375C837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08C50-F928-4934-B68C-AF0AB3C85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9210E-CFE6-4C75-85AD-2A2DA471E21A}"/>
              </a:ext>
            </a:extLst>
          </p:cNvPr>
          <p:cNvSpPr/>
          <p:nvPr userDrawn="1"/>
        </p:nvSpPr>
        <p:spPr>
          <a:xfrm>
            <a:off x="9448800" y="2305050"/>
            <a:ext cx="12801600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DE1737-18DF-480F-AF25-94331727BB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48800" y="2305050"/>
            <a:ext cx="12801600" cy="91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ller Light" panose="02000503000000020004" pitchFamily="2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7872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76BA9558-71BC-4281-BC00-531CB103C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690" y="12344400"/>
            <a:ext cx="3640710" cy="910663"/>
          </a:xfrm>
          <a:prstGeom prst="rect">
            <a:avLst/>
          </a:prstGeom>
        </p:spPr>
        <p:txBody>
          <a:bodyPr anchor="ctr"/>
          <a:lstStyle>
            <a:lvl1pPr>
              <a:defRPr sz="2400" b="0" spc="300">
                <a:solidFill>
                  <a:schemeClr val="bg1">
                    <a:lumMod val="85000"/>
                  </a:schemeClr>
                </a:solidFill>
                <a:latin typeface="Titillium Lt" panose="00000400000000000000" pitchFamily="50" charset="0"/>
              </a:defRPr>
            </a:lvl1pPr>
          </a:lstStyle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54B0A528-0D61-4A04-93E1-20CB1079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50813" y="12344400"/>
            <a:ext cx="1824197" cy="910662"/>
          </a:xfrm>
          <a:prstGeom prst="rect">
            <a:avLst/>
          </a:prstGeom>
        </p:spPr>
        <p:txBody>
          <a:bodyPr anchor="ctr"/>
          <a:lstStyle>
            <a:lvl1pPr algn="r">
              <a:defRPr sz="6000" b="1">
                <a:solidFill>
                  <a:schemeClr val="bg1">
                    <a:lumMod val="85000"/>
                  </a:schemeClr>
                </a:solidFill>
                <a:latin typeface="Titillium" panose="00000500000000000000" pitchFamily="50" charset="0"/>
              </a:defRPr>
            </a:lvl1pPr>
          </a:lstStyle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‹N›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7" r:id="rId4"/>
    <p:sldLayoutId id="2147484248" r:id="rId5"/>
    <p:sldLayoutId id="2147484249" r:id="rId6"/>
    <p:sldLayoutId id="2147484250" r:id="rId7"/>
    <p:sldLayoutId id="2147484252" r:id="rId8"/>
    <p:sldLayoutId id="2147484255" r:id="rId9"/>
    <p:sldLayoutId id="2147484369" r:id="rId10"/>
    <p:sldLayoutId id="2147484370" r:id="rId11"/>
    <p:sldLayoutId id="2147484276" r:id="rId12"/>
    <p:sldLayoutId id="2147484287" r:id="rId13"/>
    <p:sldLayoutId id="2147484372" r:id="rId14"/>
    <p:sldLayoutId id="2147484371" r:id="rId15"/>
    <p:sldLayoutId id="2147484302" r:id="rId16"/>
    <p:sldLayoutId id="2147484323" r:id="rId17"/>
    <p:sldLayoutId id="2147484329" r:id="rId18"/>
    <p:sldLayoutId id="2147484357" r:id="rId19"/>
    <p:sldLayoutId id="2147484373" r:id="rId20"/>
    <p:sldLayoutId id="2147484374" r:id="rId21"/>
    <p:sldLayoutId id="2147484375" r:id="rId22"/>
    <p:sldLayoutId id="2147484376" r:id="rId2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upport.500px.com/hc/en-us/articles/203999518-How-do-I-manage-my-friends-following-and-followers-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>
            <a:extLst>
              <a:ext uri="{FF2B5EF4-FFF2-40B4-BE49-F238E27FC236}">
                <a16:creationId xmlns:a16="http://schemas.microsoft.com/office/drawing/2014/main" id="{4E42A5B6-F43B-4874-A9F6-D9AD5E4F0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77650" cy="13728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E6689ED-14BB-4180-ADB6-47F15BB298EF}"/>
              </a:ext>
            </a:extLst>
          </p:cNvPr>
          <p:cNvGrpSpPr/>
          <p:nvPr/>
        </p:nvGrpSpPr>
        <p:grpSpPr>
          <a:xfrm>
            <a:off x="15875" y="203200"/>
            <a:ext cx="24358600" cy="13401675"/>
            <a:chOff x="15875" y="203200"/>
            <a:chExt cx="24358600" cy="134016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23E89F-09A1-4CF0-9DDC-26B1657F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989513"/>
              <a:ext cx="603250" cy="1157288"/>
            </a:xfrm>
            <a:custGeom>
              <a:avLst/>
              <a:gdLst>
                <a:gd name="T0" fmla="*/ 143 w 190"/>
                <a:gd name="T1" fmla="*/ 0 h 364"/>
                <a:gd name="T2" fmla="*/ 136 w 190"/>
                <a:gd name="T3" fmla="*/ 0 h 364"/>
                <a:gd name="T4" fmla="*/ 87 w 190"/>
                <a:gd name="T5" fmla="*/ 15 h 364"/>
                <a:gd name="T6" fmla="*/ 58 w 190"/>
                <a:gd name="T7" fmla="*/ 64 h 364"/>
                <a:gd name="T8" fmla="*/ 56 w 190"/>
                <a:gd name="T9" fmla="*/ 89 h 364"/>
                <a:gd name="T10" fmla="*/ 56 w 190"/>
                <a:gd name="T11" fmla="*/ 129 h 364"/>
                <a:gd name="T12" fmla="*/ 56 w 190"/>
                <a:gd name="T13" fmla="*/ 134 h 364"/>
                <a:gd name="T14" fmla="*/ 0 w 190"/>
                <a:gd name="T15" fmla="*/ 134 h 364"/>
                <a:gd name="T16" fmla="*/ 0 w 190"/>
                <a:gd name="T17" fmla="*/ 199 h 364"/>
                <a:gd name="T18" fmla="*/ 55 w 190"/>
                <a:gd name="T19" fmla="*/ 199 h 364"/>
                <a:gd name="T20" fmla="*/ 55 w 190"/>
                <a:gd name="T21" fmla="*/ 364 h 364"/>
                <a:gd name="T22" fmla="*/ 124 w 190"/>
                <a:gd name="T23" fmla="*/ 364 h 364"/>
                <a:gd name="T24" fmla="*/ 124 w 190"/>
                <a:gd name="T25" fmla="*/ 200 h 364"/>
                <a:gd name="T26" fmla="*/ 179 w 190"/>
                <a:gd name="T27" fmla="*/ 200 h 364"/>
                <a:gd name="T28" fmla="*/ 188 w 190"/>
                <a:gd name="T29" fmla="*/ 134 h 364"/>
                <a:gd name="T30" fmla="*/ 175 w 190"/>
                <a:gd name="T31" fmla="*/ 134 h 364"/>
                <a:gd name="T32" fmla="*/ 155 w 190"/>
                <a:gd name="T33" fmla="*/ 134 h 364"/>
                <a:gd name="T34" fmla="*/ 123 w 190"/>
                <a:gd name="T35" fmla="*/ 134 h 364"/>
                <a:gd name="T36" fmla="*/ 124 w 190"/>
                <a:gd name="T37" fmla="*/ 87 h 364"/>
                <a:gd name="T38" fmla="*/ 151 w 190"/>
                <a:gd name="T39" fmla="*/ 61 h 364"/>
                <a:gd name="T40" fmla="*/ 164 w 190"/>
                <a:gd name="T41" fmla="*/ 61 h 364"/>
                <a:gd name="T42" fmla="*/ 174 w 190"/>
                <a:gd name="T43" fmla="*/ 61 h 364"/>
                <a:gd name="T44" fmla="*/ 183 w 190"/>
                <a:gd name="T45" fmla="*/ 61 h 364"/>
                <a:gd name="T46" fmla="*/ 185 w 190"/>
                <a:gd name="T47" fmla="*/ 61 h 364"/>
                <a:gd name="T48" fmla="*/ 190 w 190"/>
                <a:gd name="T49" fmla="*/ 61 h 364"/>
                <a:gd name="T50" fmla="*/ 190 w 190"/>
                <a:gd name="T51" fmla="*/ 3 h 364"/>
                <a:gd name="T52" fmla="*/ 171 w 190"/>
                <a:gd name="T53" fmla="*/ 1 h 364"/>
                <a:gd name="T54" fmla="*/ 143 w 190"/>
                <a:gd name="T5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0" h="364">
                  <a:moveTo>
                    <a:pt x="143" y="0"/>
                  </a:moveTo>
                  <a:cubicBezTo>
                    <a:pt x="141" y="0"/>
                    <a:pt x="138" y="0"/>
                    <a:pt x="136" y="0"/>
                  </a:cubicBezTo>
                  <a:cubicBezTo>
                    <a:pt x="119" y="0"/>
                    <a:pt x="102" y="5"/>
                    <a:pt x="87" y="15"/>
                  </a:cubicBezTo>
                  <a:cubicBezTo>
                    <a:pt x="71" y="27"/>
                    <a:pt x="61" y="44"/>
                    <a:pt x="58" y="64"/>
                  </a:cubicBezTo>
                  <a:cubicBezTo>
                    <a:pt x="56" y="72"/>
                    <a:pt x="56" y="81"/>
                    <a:pt x="56" y="89"/>
                  </a:cubicBezTo>
                  <a:cubicBezTo>
                    <a:pt x="55" y="102"/>
                    <a:pt x="56" y="116"/>
                    <a:pt x="56" y="129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364"/>
                    <a:pt x="55" y="364"/>
                    <a:pt x="55" y="364"/>
                  </a:cubicBezTo>
                  <a:cubicBezTo>
                    <a:pt x="124" y="364"/>
                    <a:pt x="124" y="364"/>
                    <a:pt x="124" y="364"/>
                  </a:cubicBezTo>
                  <a:cubicBezTo>
                    <a:pt x="124" y="200"/>
                    <a:pt x="124" y="200"/>
                    <a:pt x="124" y="200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182" y="178"/>
                    <a:pt x="185" y="156"/>
                    <a:pt x="188" y="134"/>
                  </a:cubicBezTo>
                  <a:cubicBezTo>
                    <a:pt x="183" y="134"/>
                    <a:pt x="179" y="134"/>
                    <a:pt x="175" y="134"/>
                  </a:cubicBezTo>
                  <a:cubicBezTo>
                    <a:pt x="170" y="134"/>
                    <a:pt x="162" y="134"/>
                    <a:pt x="155" y="134"/>
                  </a:cubicBezTo>
                  <a:cubicBezTo>
                    <a:pt x="139" y="134"/>
                    <a:pt x="123" y="134"/>
                    <a:pt x="123" y="134"/>
                  </a:cubicBezTo>
                  <a:cubicBezTo>
                    <a:pt x="123" y="134"/>
                    <a:pt x="123" y="101"/>
                    <a:pt x="124" y="87"/>
                  </a:cubicBezTo>
                  <a:cubicBezTo>
                    <a:pt x="124" y="68"/>
                    <a:pt x="136" y="62"/>
                    <a:pt x="151" y="61"/>
                  </a:cubicBezTo>
                  <a:cubicBezTo>
                    <a:pt x="156" y="61"/>
                    <a:pt x="160" y="61"/>
                    <a:pt x="164" y="61"/>
                  </a:cubicBezTo>
                  <a:cubicBezTo>
                    <a:pt x="168" y="61"/>
                    <a:pt x="171" y="61"/>
                    <a:pt x="174" y="61"/>
                  </a:cubicBezTo>
                  <a:cubicBezTo>
                    <a:pt x="177" y="61"/>
                    <a:pt x="180" y="61"/>
                    <a:pt x="183" y="61"/>
                  </a:cubicBezTo>
                  <a:cubicBezTo>
                    <a:pt x="184" y="61"/>
                    <a:pt x="184" y="61"/>
                    <a:pt x="185" y="61"/>
                  </a:cubicBezTo>
                  <a:cubicBezTo>
                    <a:pt x="186" y="61"/>
                    <a:pt x="188" y="61"/>
                    <a:pt x="190" y="61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84" y="2"/>
                    <a:pt x="177" y="1"/>
                    <a:pt x="171" y="1"/>
                  </a:cubicBezTo>
                  <a:cubicBezTo>
                    <a:pt x="162" y="0"/>
                    <a:pt x="152" y="0"/>
                    <a:pt x="1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72A0C05-14F0-4E9A-B9B4-49B9CB4B8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3450" y="6651625"/>
              <a:ext cx="1917700" cy="3676650"/>
            </a:xfrm>
            <a:custGeom>
              <a:avLst/>
              <a:gdLst>
                <a:gd name="T0" fmla="*/ 454 w 604"/>
                <a:gd name="T1" fmla="*/ 0 h 1157"/>
                <a:gd name="T2" fmla="*/ 434 w 604"/>
                <a:gd name="T3" fmla="*/ 1 h 1157"/>
                <a:gd name="T4" fmla="*/ 278 w 604"/>
                <a:gd name="T5" fmla="*/ 49 h 1157"/>
                <a:gd name="T6" fmla="*/ 185 w 604"/>
                <a:gd name="T7" fmla="*/ 204 h 1157"/>
                <a:gd name="T8" fmla="*/ 178 w 604"/>
                <a:gd name="T9" fmla="*/ 284 h 1157"/>
                <a:gd name="T10" fmla="*/ 178 w 604"/>
                <a:gd name="T11" fmla="*/ 410 h 1157"/>
                <a:gd name="T12" fmla="*/ 178 w 604"/>
                <a:gd name="T13" fmla="*/ 426 h 1157"/>
                <a:gd name="T14" fmla="*/ 0 w 604"/>
                <a:gd name="T15" fmla="*/ 426 h 1157"/>
                <a:gd name="T16" fmla="*/ 0 w 604"/>
                <a:gd name="T17" fmla="*/ 634 h 1157"/>
                <a:gd name="T18" fmla="*/ 177 w 604"/>
                <a:gd name="T19" fmla="*/ 634 h 1157"/>
                <a:gd name="T20" fmla="*/ 177 w 604"/>
                <a:gd name="T21" fmla="*/ 1157 h 1157"/>
                <a:gd name="T22" fmla="*/ 394 w 604"/>
                <a:gd name="T23" fmla="*/ 1157 h 1157"/>
                <a:gd name="T24" fmla="*/ 394 w 604"/>
                <a:gd name="T25" fmla="*/ 635 h 1157"/>
                <a:gd name="T26" fmla="*/ 571 w 604"/>
                <a:gd name="T27" fmla="*/ 635 h 1157"/>
                <a:gd name="T28" fmla="*/ 598 w 604"/>
                <a:gd name="T29" fmla="*/ 426 h 1157"/>
                <a:gd name="T30" fmla="*/ 571 w 604"/>
                <a:gd name="T31" fmla="*/ 425 h 1157"/>
                <a:gd name="T32" fmla="*/ 558 w 604"/>
                <a:gd name="T33" fmla="*/ 426 h 1157"/>
                <a:gd name="T34" fmla="*/ 493 w 604"/>
                <a:gd name="T35" fmla="*/ 426 h 1157"/>
                <a:gd name="T36" fmla="*/ 392 w 604"/>
                <a:gd name="T37" fmla="*/ 426 h 1157"/>
                <a:gd name="T38" fmla="*/ 394 w 604"/>
                <a:gd name="T39" fmla="*/ 278 h 1157"/>
                <a:gd name="T40" fmla="*/ 481 w 604"/>
                <a:gd name="T41" fmla="*/ 196 h 1157"/>
                <a:gd name="T42" fmla="*/ 523 w 604"/>
                <a:gd name="T43" fmla="*/ 195 h 1157"/>
                <a:gd name="T44" fmla="*/ 552 w 604"/>
                <a:gd name="T45" fmla="*/ 195 h 1157"/>
                <a:gd name="T46" fmla="*/ 580 w 604"/>
                <a:gd name="T47" fmla="*/ 195 h 1157"/>
                <a:gd name="T48" fmla="*/ 589 w 604"/>
                <a:gd name="T49" fmla="*/ 195 h 1157"/>
                <a:gd name="T50" fmla="*/ 604 w 604"/>
                <a:gd name="T51" fmla="*/ 195 h 1157"/>
                <a:gd name="T52" fmla="*/ 604 w 604"/>
                <a:gd name="T53" fmla="*/ 9 h 1157"/>
                <a:gd name="T54" fmla="*/ 544 w 604"/>
                <a:gd name="T55" fmla="*/ 3 h 1157"/>
                <a:gd name="T56" fmla="*/ 454 w 604"/>
                <a:gd name="T5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4" h="1157">
                  <a:moveTo>
                    <a:pt x="454" y="0"/>
                  </a:moveTo>
                  <a:cubicBezTo>
                    <a:pt x="447" y="0"/>
                    <a:pt x="441" y="0"/>
                    <a:pt x="434" y="1"/>
                  </a:cubicBezTo>
                  <a:cubicBezTo>
                    <a:pt x="378" y="2"/>
                    <a:pt x="325" y="15"/>
                    <a:pt x="278" y="49"/>
                  </a:cubicBezTo>
                  <a:cubicBezTo>
                    <a:pt x="225" y="87"/>
                    <a:pt x="196" y="141"/>
                    <a:pt x="185" y="204"/>
                  </a:cubicBezTo>
                  <a:cubicBezTo>
                    <a:pt x="180" y="231"/>
                    <a:pt x="179" y="258"/>
                    <a:pt x="178" y="284"/>
                  </a:cubicBezTo>
                  <a:cubicBezTo>
                    <a:pt x="177" y="326"/>
                    <a:pt x="178" y="368"/>
                    <a:pt x="178" y="410"/>
                  </a:cubicBezTo>
                  <a:cubicBezTo>
                    <a:pt x="178" y="426"/>
                    <a:pt x="178" y="426"/>
                    <a:pt x="178" y="42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7" y="634"/>
                    <a:pt x="177" y="634"/>
                    <a:pt x="177" y="634"/>
                  </a:cubicBezTo>
                  <a:cubicBezTo>
                    <a:pt x="177" y="1157"/>
                    <a:pt x="177" y="1157"/>
                    <a:pt x="177" y="1157"/>
                  </a:cubicBezTo>
                  <a:cubicBezTo>
                    <a:pt x="394" y="1157"/>
                    <a:pt x="394" y="1157"/>
                    <a:pt x="394" y="1157"/>
                  </a:cubicBezTo>
                  <a:cubicBezTo>
                    <a:pt x="394" y="635"/>
                    <a:pt x="394" y="635"/>
                    <a:pt x="394" y="635"/>
                  </a:cubicBezTo>
                  <a:cubicBezTo>
                    <a:pt x="571" y="635"/>
                    <a:pt x="571" y="635"/>
                    <a:pt x="571" y="635"/>
                  </a:cubicBezTo>
                  <a:cubicBezTo>
                    <a:pt x="580" y="565"/>
                    <a:pt x="588" y="497"/>
                    <a:pt x="598" y="426"/>
                  </a:cubicBezTo>
                  <a:cubicBezTo>
                    <a:pt x="588" y="426"/>
                    <a:pt x="579" y="425"/>
                    <a:pt x="571" y="425"/>
                  </a:cubicBezTo>
                  <a:cubicBezTo>
                    <a:pt x="566" y="425"/>
                    <a:pt x="562" y="426"/>
                    <a:pt x="558" y="426"/>
                  </a:cubicBezTo>
                  <a:cubicBezTo>
                    <a:pt x="541" y="426"/>
                    <a:pt x="517" y="426"/>
                    <a:pt x="493" y="426"/>
                  </a:cubicBezTo>
                  <a:cubicBezTo>
                    <a:pt x="444" y="426"/>
                    <a:pt x="392" y="426"/>
                    <a:pt x="392" y="426"/>
                  </a:cubicBezTo>
                  <a:cubicBezTo>
                    <a:pt x="392" y="426"/>
                    <a:pt x="393" y="322"/>
                    <a:pt x="394" y="278"/>
                  </a:cubicBezTo>
                  <a:cubicBezTo>
                    <a:pt x="396" y="216"/>
                    <a:pt x="432" y="197"/>
                    <a:pt x="481" y="196"/>
                  </a:cubicBezTo>
                  <a:cubicBezTo>
                    <a:pt x="495" y="195"/>
                    <a:pt x="509" y="195"/>
                    <a:pt x="523" y="195"/>
                  </a:cubicBezTo>
                  <a:cubicBezTo>
                    <a:pt x="533" y="195"/>
                    <a:pt x="542" y="195"/>
                    <a:pt x="552" y="195"/>
                  </a:cubicBezTo>
                  <a:cubicBezTo>
                    <a:pt x="561" y="195"/>
                    <a:pt x="571" y="195"/>
                    <a:pt x="580" y="195"/>
                  </a:cubicBezTo>
                  <a:cubicBezTo>
                    <a:pt x="583" y="195"/>
                    <a:pt x="586" y="195"/>
                    <a:pt x="589" y="195"/>
                  </a:cubicBezTo>
                  <a:cubicBezTo>
                    <a:pt x="593" y="195"/>
                    <a:pt x="598" y="195"/>
                    <a:pt x="604" y="195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585" y="7"/>
                    <a:pt x="565" y="4"/>
                    <a:pt x="544" y="3"/>
                  </a:cubicBezTo>
                  <a:cubicBezTo>
                    <a:pt x="514" y="2"/>
                    <a:pt x="484" y="0"/>
                    <a:pt x="4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E033B1-A88B-4915-9B47-C8AB7E45E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0875" y="11987213"/>
              <a:ext cx="279400" cy="539750"/>
            </a:xfrm>
            <a:custGeom>
              <a:avLst/>
              <a:gdLst>
                <a:gd name="T0" fmla="*/ 66 w 88"/>
                <a:gd name="T1" fmla="*/ 0 h 170"/>
                <a:gd name="T2" fmla="*/ 63 w 88"/>
                <a:gd name="T3" fmla="*/ 0 h 170"/>
                <a:gd name="T4" fmla="*/ 41 w 88"/>
                <a:gd name="T5" fmla="*/ 7 h 170"/>
                <a:gd name="T6" fmla="*/ 27 w 88"/>
                <a:gd name="T7" fmla="*/ 30 h 170"/>
                <a:gd name="T8" fmla="*/ 26 w 88"/>
                <a:gd name="T9" fmla="*/ 42 h 170"/>
                <a:gd name="T10" fmla="*/ 26 w 88"/>
                <a:gd name="T11" fmla="*/ 60 h 170"/>
                <a:gd name="T12" fmla="*/ 26 w 88"/>
                <a:gd name="T13" fmla="*/ 63 h 170"/>
                <a:gd name="T14" fmla="*/ 0 w 88"/>
                <a:gd name="T15" fmla="*/ 63 h 170"/>
                <a:gd name="T16" fmla="*/ 0 w 88"/>
                <a:gd name="T17" fmla="*/ 93 h 170"/>
                <a:gd name="T18" fmla="*/ 26 w 88"/>
                <a:gd name="T19" fmla="*/ 93 h 170"/>
                <a:gd name="T20" fmla="*/ 26 w 88"/>
                <a:gd name="T21" fmla="*/ 170 h 170"/>
                <a:gd name="T22" fmla="*/ 57 w 88"/>
                <a:gd name="T23" fmla="*/ 170 h 170"/>
                <a:gd name="T24" fmla="*/ 57 w 88"/>
                <a:gd name="T25" fmla="*/ 93 h 170"/>
                <a:gd name="T26" fmla="*/ 83 w 88"/>
                <a:gd name="T27" fmla="*/ 93 h 170"/>
                <a:gd name="T28" fmla="*/ 87 w 88"/>
                <a:gd name="T29" fmla="*/ 62 h 170"/>
                <a:gd name="T30" fmla="*/ 81 w 88"/>
                <a:gd name="T31" fmla="*/ 62 h 170"/>
                <a:gd name="T32" fmla="*/ 72 w 88"/>
                <a:gd name="T33" fmla="*/ 62 h 170"/>
                <a:gd name="T34" fmla="*/ 57 w 88"/>
                <a:gd name="T35" fmla="*/ 62 h 170"/>
                <a:gd name="T36" fmla="*/ 57 w 88"/>
                <a:gd name="T37" fmla="*/ 41 h 170"/>
                <a:gd name="T38" fmla="*/ 70 w 88"/>
                <a:gd name="T39" fmla="*/ 29 h 170"/>
                <a:gd name="T40" fmla="*/ 76 w 88"/>
                <a:gd name="T41" fmla="*/ 29 h 170"/>
                <a:gd name="T42" fmla="*/ 80 w 88"/>
                <a:gd name="T43" fmla="*/ 29 h 170"/>
                <a:gd name="T44" fmla="*/ 85 w 88"/>
                <a:gd name="T45" fmla="*/ 29 h 170"/>
                <a:gd name="T46" fmla="*/ 86 w 88"/>
                <a:gd name="T47" fmla="*/ 29 h 170"/>
                <a:gd name="T48" fmla="*/ 88 w 88"/>
                <a:gd name="T49" fmla="*/ 29 h 170"/>
                <a:gd name="T50" fmla="*/ 88 w 88"/>
                <a:gd name="T51" fmla="*/ 2 h 170"/>
                <a:gd name="T52" fmla="*/ 79 w 88"/>
                <a:gd name="T53" fmla="*/ 1 h 170"/>
                <a:gd name="T54" fmla="*/ 66 w 88"/>
                <a:gd name="T5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70">
                  <a:moveTo>
                    <a:pt x="66" y="0"/>
                  </a:moveTo>
                  <a:cubicBezTo>
                    <a:pt x="65" y="0"/>
                    <a:pt x="64" y="0"/>
                    <a:pt x="63" y="0"/>
                  </a:cubicBezTo>
                  <a:cubicBezTo>
                    <a:pt x="55" y="0"/>
                    <a:pt x="47" y="2"/>
                    <a:pt x="41" y="7"/>
                  </a:cubicBezTo>
                  <a:cubicBezTo>
                    <a:pt x="33" y="13"/>
                    <a:pt x="28" y="21"/>
                    <a:pt x="27" y="30"/>
                  </a:cubicBezTo>
                  <a:cubicBezTo>
                    <a:pt x="26" y="34"/>
                    <a:pt x="26" y="38"/>
                    <a:pt x="26" y="42"/>
                  </a:cubicBezTo>
                  <a:cubicBezTo>
                    <a:pt x="26" y="48"/>
                    <a:pt x="26" y="54"/>
                    <a:pt x="26" y="60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57" y="170"/>
                    <a:pt x="57" y="170"/>
                    <a:pt x="57" y="170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5" y="83"/>
                    <a:pt x="86" y="73"/>
                    <a:pt x="87" y="62"/>
                  </a:cubicBezTo>
                  <a:cubicBezTo>
                    <a:pt x="85" y="62"/>
                    <a:pt x="83" y="62"/>
                    <a:pt x="81" y="62"/>
                  </a:cubicBezTo>
                  <a:cubicBezTo>
                    <a:pt x="79" y="62"/>
                    <a:pt x="75" y="62"/>
                    <a:pt x="72" y="62"/>
                  </a:cubicBezTo>
                  <a:cubicBezTo>
                    <a:pt x="65" y="62"/>
                    <a:pt x="57" y="62"/>
                    <a:pt x="57" y="62"/>
                  </a:cubicBezTo>
                  <a:cubicBezTo>
                    <a:pt x="57" y="62"/>
                    <a:pt x="57" y="47"/>
                    <a:pt x="57" y="41"/>
                  </a:cubicBezTo>
                  <a:cubicBezTo>
                    <a:pt x="58" y="32"/>
                    <a:pt x="63" y="29"/>
                    <a:pt x="70" y="29"/>
                  </a:cubicBezTo>
                  <a:cubicBezTo>
                    <a:pt x="72" y="29"/>
                    <a:pt x="74" y="29"/>
                    <a:pt x="76" y="29"/>
                  </a:cubicBezTo>
                  <a:cubicBezTo>
                    <a:pt x="78" y="29"/>
                    <a:pt x="79" y="29"/>
                    <a:pt x="80" y="29"/>
                  </a:cubicBezTo>
                  <a:cubicBezTo>
                    <a:pt x="82" y="29"/>
                    <a:pt x="83" y="29"/>
                    <a:pt x="85" y="29"/>
                  </a:cubicBezTo>
                  <a:cubicBezTo>
                    <a:pt x="85" y="29"/>
                    <a:pt x="86" y="29"/>
                    <a:pt x="86" y="29"/>
                  </a:cubicBezTo>
                  <a:cubicBezTo>
                    <a:pt x="87" y="29"/>
                    <a:pt x="87" y="29"/>
                    <a:pt x="88" y="29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5" y="1"/>
                    <a:pt x="82" y="1"/>
                    <a:pt x="79" y="1"/>
                  </a:cubicBezTo>
                  <a:cubicBezTo>
                    <a:pt x="75" y="1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460389-2C81-4ACE-883E-6A229C9FB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563" y="6153150"/>
              <a:ext cx="466725" cy="377825"/>
            </a:xfrm>
            <a:custGeom>
              <a:avLst/>
              <a:gdLst>
                <a:gd name="T0" fmla="*/ 103 w 147"/>
                <a:gd name="T1" fmla="*/ 0 h 119"/>
                <a:gd name="T2" fmla="*/ 97 w 147"/>
                <a:gd name="T3" fmla="*/ 0 h 119"/>
                <a:gd name="T4" fmla="*/ 77 w 147"/>
                <a:gd name="T5" fmla="*/ 14 h 119"/>
                <a:gd name="T6" fmla="*/ 72 w 147"/>
                <a:gd name="T7" fmla="*/ 34 h 119"/>
                <a:gd name="T8" fmla="*/ 73 w 147"/>
                <a:gd name="T9" fmla="*/ 37 h 119"/>
                <a:gd name="T10" fmla="*/ 10 w 147"/>
                <a:gd name="T11" fmla="*/ 5 h 119"/>
                <a:gd name="T12" fmla="*/ 7 w 147"/>
                <a:gd name="T13" fmla="*/ 27 h 119"/>
                <a:gd name="T14" fmla="*/ 20 w 147"/>
                <a:gd name="T15" fmla="*/ 46 h 119"/>
                <a:gd name="T16" fmla="*/ 6 w 147"/>
                <a:gd name="T17" fmla="*/ 42 h 119"/>
                <a:gd name="T18" fmla="*/ 11 w 147"/>
                <a:gd name="T19" fmla="*/ 58 h 119"/>
                <a:gd name="T20" fmla="*/ 30 w 147"/>
                <a:gd name="T21" fmla="*/ 72 h 119"/>
                <a:gd name="T22" fmla="*/ 30 w 147"/>
                <a:gd name="T23" fmla="*/ 72 h 119"/>
                <a:gd name="T24" fmla="*/ 22 w 147"/>
                <a:gd name="T25" fmla="*/ 73 h 119"/>
                <a:gd name="T26" fmla="*/ 17 w 147"/>
                <a:gd name="T27" fmla="*/ 72 h 119"/>
                <a:gd name="T28" fmla="*/ 45 w 147"/>
                <a:gd name="T29" fmla="*/ 93 h 119"/>
                <a:gd name="T30" fmla="*/ 31 w 147"/>
                <a:gd name="T31" fmla="*/ 102 h 119"/>
                <a:gd name="T32" fmla="*/ 7 w 147"/>
                <a:gd name="T33" fmla="*/ 106 h 119"/>
                <a:gd name="T34" fmla="*/ 0 w 147"/>
                <a:gd name="T35" fmla="*/ 106 h 119"/>
                <a:gd name="T36" fmla="*/ 1 w 147"/>
                <a:gd name="T37" fmla="*/ 106 h 119"/>
                <a:gd name="T38" fmla="*/ 47 w 147"/>
                <a:gd name="T39" fmla="*/ 119 h 119"/>
                <a:gd name="T40" fmla="*/ 49 w 147"/>
                <a:gd name="T41" fmla="*/ 119 h 119"/>
                <a:gd name="T42" fmla="*/ 66 w 147"/>
                <a:gd name="T43" fmla="*/ 117 h 119"/>
                <a:gd name="T44" fmla="*/ 108 w 147"/>
                <a:gd name="T45" fmla="*/ 94 h 119"/>
                <a:gd name="T46" fmla="*/ 124 w 147"/>
                <a:gd name="T47" fmla="*/ 70 h 119"/>
                <a:gd name="T48" fmla="*/ 132 w 147"/>
                <a:gd name="T49" fmla="*/ 44 h 119"/>
                <a:gd name="T50" fmla="*/ 132 w 147"/>
                <a:gd name="T51" fmla="*/ 30 h 119"/>
                <a:gd name="T52" fmla="*/ 133 w 147"/>
                <a:gd name="T53" fmla="*/ 29 h 119"/>
                <a:gd name="T54" fmla="*/ 144 w 147"/>
                <a:gd name="T55" fmla="*/ 19 h 119"/>
                <a:gd name="T56" fmla="*/ 147 w 147"/>
                <a:gd name="T57" fmla="*/ 14 h 119"/>
                <a:gd name="T58" fmla="*/ 147 w 147"/>
                <a:gd name="T59" fmla="*/ 14 h 119"/>
                <a:gd name="T60" fmla="*/ 130 w 147"/>
                <a:gd name="T61" fmla="*/ 19 h 119"/>
                <a:gd name="T62" fmla="*/ 143 w 147"/>
                <a:gd name="T63" fmla="*/ 2 h 119"/>
                <a:gd name="T64" fmla="*/ 143 w 147"/>
                <a:gd name="T65" fmla="*/ 2 h 119"/>
                <a:gd name="T66" fmla="*/ 143 w 147"/>
                <a:gd name="T67" fmla="*/ 2 h 119"/>
                <a:gd name="T68" fmla="*/ 125 w 147"/>
                <a:gd name="T69" fmla="*/ 9 h 119"/>
                <a:gd name="T70" fmla="*/ 125 w 147"/>
                <a:gd name="T71" fmla="*/ 9 h 119"/>
                <a:gd name="T72" fmla="*/ 124 w 147"/>
                <a:gd name="T73" fmla="*/ 9 h 119"/>
                <a:gd name="T74" fmla="*/ 103 w 147"/>
                <a:gd name="T7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19">
                  <a:moveTo>
                    <a:pt x="103" y="0"/>
                  </a:moveTo>
                  <a:cubicBezTo>
                    <a:pt x="101" y="0"/>
                    <a:pt x="99" y="0"/>
                    <a:pt x="97" y="0"/>
                  </a:cubicBezTo>
                  <a:cubicBezTo>
                    <a:pt x="88" y="2"/>
                    <a:pt x="81" y="6"/>
                    <a:pt x="77" y="14"/>
                  </a:cubicBezTo>
                  <a:cubicBezTo>
                    <a:pt x="73" y="20"/>
                    <a:pt x="71" y="27"/>
                    <a:pt x="72" y="34"/>
                  </a:cubicBezTo>
                  <a:cubicBezTo>
                    <a:pt x="72" y="35"/>
                    <a:pt x="73" y="36"/>
                    <a:pt x="73" y="37"/>
                  </a:cubicBezTo>
                  <a:cubicBezTo>
                    <a:pt x="48" y="35"/>
                    <a:pt x="27" y="25"/>
                    <a:pt x="10" y="5"/>
                  </a:cubicBezTo>
                  <a:cubicBezTo>
                    <a:pt x="7" y="12"/>
                    <a:pt x="5" y="20"/>
                    <a:pt x="7" y="27"/>
                  </a:cubicBezTo>
                  <a:cubicBezTo>
                    <a:pt x="9" y="35"/>
                    <a:pt x="13" y="41"/>
                    <a:pt x="20" y="46"/>
                  </a:cubicBezTo>
                  <a:cubicBezTo>
                    <a:pt x="15" y="45"/>
                    <a:pt x="10" y="44"/>
                    <a:pt x="6" y="42"/>
                  </a:cubicBezTo>
                  <a:cubicBezTo>
                    <a:pt x="6" y="48"/>
                    <a:pt x="8" y="53"/>
                    <a:pt x="11" y="58"/>
                  </a:cubicBezTo>
                  <a:cubicBezTo>
                    <a:pt x="15" y="65"/>
                    <a:pt x="22" y="70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7" y="73"/>
                    <a:pt x="25" y="73"/>
                    <a:pt x="22" y="73"/>
                  </a:cubicBezTo>
                  <a:cubicBezTo>
                    <a:pt x="21" y="73"/>
                    <a:pt x="19" y="73"/>
                    <a:pt x="17" y="72"/>
                  </a:cubicBezTo>
                  <a:cubicBezTo>
                    <a:pt x="19" y="82"/>
                    <a:pt x="29" y="93"/>
                    <a:pt x="45" y="93"/>
                  </a:cubicBezTo>
                  <a:cubicBezTo>
                    <a:pt x="40" y="97"/>
                    <a:pt x="36" y="100"/>
                    <a:pt x="31" y="102"/>
                  </a:cubicBezTo>
                  <a:cubicBezTo>
                    <a:pt x="23" y="105"/>
                    <a:pt x="15" y="106"/>
                    <a:pt x="7" y="106"/>
                  </a:cubicBezTo>
                  <a:cubicBezTo>
                    <a:pt x="5" y="106"/>
                    <a:pt x="3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5" y="115"/>
                    <a:pt x="30" y="119"/>
                    <a:pt x="47" y="119"/>
                  </a:cubicBezTo>
                  <a:cubicBezTo>
                    <a:pt x="48" y="119"/>
                    <a:pt x="49" y="119"/>
                    <a:pt x="49" y="119"/>
                  </a:cubicBezTo>
                  <a:cubicBezTo>
                    <a:pt x="55" y="119"/>
                    <a:pt x="61" y="119"/>
                    <a:pt x="66" y="117"/>
                  </a:cubicBezTo>
                  <a:cubicBezTo>
                    <a:pt x="82" y="114"/>
                    <a:pt x="96" y="106"/>
                    <a:pt x="108" y="94"/>
                  </a:cubicBezTo>
                  <a:cubicBezTo>
                    <a:pt x="115" y="87"/>
                    <a:pt x="120" y="79"/>
                    <a:pt x="124" y="70"/>
                  </a:cubicBezTo>
                  <a:cubicBezTo>
                    <a:pt x="128" y="62"/>
                    <a:pt x="131" y="53"/>
                    <a:pt x="132" y="44"/>
                  </a:cubicBezTo>
                  <a:cubicBezTo>
                    <a:pt x="132" y="39"/>
                    <a:pt x="133" y="35"/>
                    <a:pt x="132" y="30"/>
                  </a:cubicBezTo>
                  <a:cubicBezTo>
                    <a:pt x="132" y="30"/>
                    <a:pt x="133" y="29"/>
                    <a:pt x="133" y="29"/>
                  </a:cubicBezTo>
                  <a:cubicBezTo>
                    <a:pt x="137" y="26"/>
                    <a:pt x="141" y="23"/>
                    <a:pt x="144" y="19"/>
                  </a:cubicBezTo>
                  <a:cubicBezTo>
                    <a:pt x="145" y="17"/>
                    <a:pt x="146" y="16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2" y="16"/>
                    <a:pt x="136" y="18"/>
                    <a:pt x="130" y="19"/>
                  </a:cubicBezTo>
                  <a:cubicBezTo>
                    <a:pt x="137" y="15"/>
                    <a:pt x="141" y="9"/>
                    <a:pt x="143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7" y="6"/>
                    <a:pt x="131" y="8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8" y="3"/>
                    <a:pt x="111" y="0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77F5EF3-499C-4014-99DF-E9D0DE62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25" y="6032500"/>
              <a:ext cx="481013" cy="390525"/>
            </a:xfrm>
            <a:custGeom>
              <a:avLst/>
              <a:gdLst>
                <a:gd name="T0" fmla="*/ 105 w 152"/>
                <a:gd name="T1" fmla="*/ 0 h 123"/>
                <a:gd name="T2" fmla="*/ 100 w 152"/>
                <a:gd name="T3" fmla="*/ 0 h 123"/>
                <a:gd name="T4" fmla="*/ 79 w 152"/>
                <a:gd name="T5" fmla="*/ 14 h 123"/>
                <a:gd name="T6" fmla="*/ 74 w 152"/>
                <a:gd name="T7" fmla="*/ 35 h 123"/>
                <a:gd name="T8" fmla="*/ 75 w 152"/>
                <a:gd name="T9" fmla="*/ 38 h 123"/>
                <a:gd name="T10" fmla="*/ 10 w 152"/>
                <a:gd name="T11" fmla="*/ 6 h 123"/>
                <a:gd name="T12" fmla="*/ 7 w 152"/>
                <a:gd name="T13" fmla="*/ 28 h 123"/>
                <a:gd name="T14" fmla="*/ 20 w 152"/>
                <a:gd name="T15" fmla="*/ 47 h 123"/>
                <a:gd name="T16" fmla="*/ 6 w 152"/>
                <a:gd name="T17" fmla="*/ 43 h 123"/>
                <a:gd name="T18" fmla="*/ 10 w 152"/>
                <a:gd name="T19" fmla="*/ 60 h 123"/>
                <a:gd name="T20" fmla="*/ 31 w 152"/>
                <a:gd name="T21" fmla="*/ 74 h 123"/>
                <a:gd name="T22" fmla="*/ 30 w 152"/>
                <a:gd name="T23" fmla="*/ 75 h 123"/>
                <a:gd name="T24" fmla="*/ 23 w 152"/>
                <a:gd name="T25" fmla="*/ 75 h 123"/>
                <a:gd name="T26" fmla="*/ 17 w 152"/>
                <a:gd name="T27" fmla="*/ 75 h 123"/>
                <a:gd name="T28" fmla="*/ 46 w 152"/>
                <a:gd name="T29" fmla="*/ 97 h 123"/>
                <a:gd name="T30" fmla="*/ 31 w 152"/>
                <a:gd name="T31" fmla="*/ 105 h 123"/>
                <a:gd name="T32" fmla="*/ 7 w 152"/>
                <a:gd name="T33" fmla="*/ 110 h 123"/>
                <a:gd name="T34" fmla="*/ 0 w 152"/>
                <a:gd name="T35" fmla="*/ 110 h 123"/>
                <a:gd name="T36" fmla="*/ 1 w 152"/>
                <a:gd name="T37" fmla="*/ 110 h 123"/>
                <a:gd name="T38" fmla="*/ 48 w 152"/>
                <a:gd name="T39" fmla="*/ 123 h 123"/>
                <a:gd name="T40" fmla="*/ 51 w 152"/>
                <a:gd name="T41" fmla="*/ 123 h 123"/>
                <a:gd name="T42" fmla="*/ 68 w 152"/>
                <a:gd name="T43" fmla="*/ 121 h 123"/>
                <a:gd name="T44" fmla="*/ 111 w 152"/>
                <a:gd name="T45" fmla="*/ 97 h 123"/>
                <a:gd name="T46" fmla="*/ 128 w 152"/>
                <a:gd name="T47" fmla="*/ 73 h 123"/>
                <a:gd name="T48" fmla="*/ 136 w 152"/>
                <a:gd name="T49" fmla="*/ 45 h 123"/>
                <a:gd name="T50" fmla="*/ 136 w 152"/>
                <a:gd name="T51" fmla="*/ 31 h 123"/>
                <a:gd name="T52" fmla="*/ 137 w 152"/>
                <a:gd name="T53" fmla="*/ 30 h 123"/>
                <a:gd name="T54" fmla="*/ 148 w 152"/>
                <a:gd name="T55" fmla="*/ 19 h 123"/>
                <a:gd name="T56" fmla="*/ 152 w 152"/>
                <a:gd name="T57" fmla="*/ 15 h 123"/>
                <a:gd name="T58" fmla="*/ 151 w 152"/>
                <a:gd name="T59" fmla="*/ 15 h 123"/>
                <a:gd name="T60" fmla="*/ 134 w 152"/>
                <a:gd name="T61" fmla="*/ 19 h 123"/>
                <a:gd name="T62" fmla="*/ 147 w 152"/>
                <a:gd name="T63" fmla="*/ 2 h 123"/>
                <a:gd name="T64" fmla="*/ 147 w 152"/>
                <a:gd name="T65" fmla="*/ 2 h 123"/>
                <a:gd name="T66" fmla="*/ 147 w 152"/>
                <a:gd name="T67" fmla="*/ 3 h 123"/>
                <a:gd name="T68" fmla="*/ 129 w 152"/>
                <a:gd name="T69" fmla="*/ 10 h 123"/>
                <a:gd name="T70" fmla="*/ 128 w 152"/>
                <a:gd name="T71" fmla="*/ 10 h 123"/>
                <a:gd name="T72" fmla="*/ 127 w 152"/>
                <a:gd name="T73" fmla="*/ 9 h 123"/>
                <a:gd name="T74" fmla="*/ 105 w 152"/>
                <a:gd name="T7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23">
                  <a:moveTo>
                    <a:pt x="105" y="0"/>
                  </a:moveTo>
                  <a:cubicBezTo>
                    <a:pt x="104" y="0"/>
                    <a:pt x="102" y="0"/>
                    <a:pt x="100" y="0"/>
                  </a:cubicBezTo>
                  <a:cubicBezTo>
                    <a:pt x="91" y="2"/>
                    <a:pt x="84" y="7"/>
                    <a:pt x="79" y="14"/>
                  </a:cubicBezTo>
                  <a:cubicBezTo>
                    <a:pt x="75" y="21"/>
                    <a:pt x="73" y="28"/>
                    <a:pt x="74" y="35"/>
                  </a:cubicBezTo>
                  <a:cubicBezTo>
                    <a:pt x="74" y="36"/>
                    <a:pt x="74" y="37"/>
                    <a:pt x="75" y="38"/>
                  </a:cubicBezTo>
                  <a:cubicBezTo>
                    <a:pt x="49" y="37"/>
                    <a:pt x="27" y="26"/>
                    <a:pt x="10" y="6"/>
                  </a:cubicBezTo>
                  <a:cubicBezTo>
                    <a:pt x="6" y="13"/>
                    <a:pt x="5" y="20"/>
                    <a:pt x="7" y="28"/>
                  </a:cubicBezTo>
                  <a:cubicBezTo>
                    <a:pt x="9" y="36"/>
                    <a:pt x="13" y="42"/>
                    <a:pt x="20" y="47"/>
                  </a:cubicBezTo>
                  <a:cubicBezTo>
                    <a:pt x="15" y="47"/>
                    <a:pt x="10" y="46"/>
                    <a:pt x="6" y="43"/>
                  </a:cubicBezTo>
                  <a:cubicBezTo>
                    <a:pt x="6" y="49"/>
                    <a:pt x="7" y="55"/>
                    <a:pt x="10" y="60"/>
                  </a:cubicBezTo>
                  <a:cubicBezTo>
                    <a:pt x="15" y="68"/>
                    <a:pt x="22" y="72"/>
                    <a:pt x="31" y="74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28" y="75"/>
                    <a:pt x="25" y="75"/>
                    <a:pt x="23" y="75"/>
                  </a:cubicBezTo>
                  <a:cubicBezTo>
                    <a:pt x="21" y="75"/>
                    <a:pt x="19" y="75"/>
                    <a:pt x="17" y="75"/>
                  </a:cubicBezTo>
                  <a:cubicBezTo>
                    <a:pt x="20" y="84"/>
                    <a:pt x="30" y="96"/>
                    <a:pt x="46" y="97"/>
                  </a:cubicBezTo>
                  <a:cubicBezTo>
                    <a:pt x="41" y="100"/>
                    <a:pt x="36" y="103"/>
                    <a:pt x="31" y="105"/>
                  </a:cubicBezTo>
                  <a:cubicBezTo>
                    <a:pt x="23" y="108"/>
                    <a:pt x="15" y="110"/>
                    <a:pt x="7" y="110"/>
                  </a:cubicBezTo>
                  <a:cubicBezTo>
                    <a:pt x="5" y="110"/>
                    <a:pt x="2" y="110"/>
                    <a:pt x="0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5" y="119"/>
                    <a:pt x="31" y="123"/>
                    <a:pt x="48" y="123"/>
                  </a:cubicBezTo>
                  <a:cubicBezTo>
                    <a:pt x="49" y="123"/>
                    <a:pt x="50" y="123"/>
                    <a:pt x="51" y="123"/>
                  </a:cubicBezTo>
                  <a:cubicBezTo>
                    <a:pt x="56" y="123"/>
                    <a:pt x="62" y="123"/>
                    <a:pt x="68" y="121"/>
                  </a:cubicBezTo>
                  <a:cubicBezTo>
                    <a:pt x="85" y="118"/>
                    <a:pt x="99" y="110"/>
                    <a:pt x="111" y="97"/>
                  </a:cubicBezTo>
                  <a:cubicBezTo>
                    <a:pt x="118" y="90"/>
                    <a:pt x="123" y="82"/>
                    <a:pt x="128" y="73"/>
                  </a:cubicBezTo>
                  <a:cubicBezTo>
                    <a:pt x="132" y="64"/>
                    <a:pt x="134" y="55"/>
                    <a:pt x="136" y="45"/>
                  </a:cubicBezTo>
                  <a:cubicBezTo>
                    <a:pt x="136" y="40"/>
                    <a:pt x="136" y="36"/>
                    <a:pt x="136" y="31"/>
                  </a:cubicBezTo>
                  <a:cubicBezTo>
                    <a:pt x="136" y="31"/>
                    <a:pt x="136" y="31"/>
                    <a:pt x="137" y="30"/>
                  </a:cubicBezTo>
                  <a:cubicBezTo>
                    <a:pt x="141" y="27"/>
                    <a:pt x="145" y="24"/>
                    <a:pt x="148" y="19"/>
                  </a:cubicBezTo>
                  <a:cubicBezTo>
                    <a:pt x="149" y="18"/>
                    <a:pt x="150" y="16"/>
                    <a:pt x="152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46" y="17"/>
                    <a:pt x="140" y="19"/>
                    <a:pt x="134" y="19"/>
                  </a:cubicBezTo>
                  <a:cubicBezTo>
                    <a:pt x="141" y="15"/>
                    <a:pt x="145" y="10"/>
                    <a:pt x="147" y="2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1" y="6"/>
                    <a:pt x="135" y="8"/>
                    <a:pt x="129" y="10"/>
                  </a:cubicBezTo>
                  <a:cubicBezTo>
                    <a:pt x="129" y="10"/>
                    <a:pt x="128" y="10"/>
                    <a:pt x="128" y="10"/>
                  </a:cubicBezTo>
                  <a:cubicBezTo>
                    <a:pt x="128" y="10"/>
                    <a:pt x="127" y="9"/>
                    <a:pt x="127" y="9"/>
                  </a:cubicBezTo>
                  <a:cubicBezTo>
                    <a:pt x="121" y="3"/>
                    <a:pt x="114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4EC3A1D-3E1E-4A61-9F16-43DF90007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2938" y="6165850"/>
              <a:ext cx="438150" cy="355600"/>
            </a:xfrm>
            <a:custGeom>
              <a:avLst/>
              <a:gdLst>
                <a:gd name="T0" fmla="*/ 96 w 138"/>
                <a:gd name="T1" fmla="*/ 0 h 112"/>
                <a:gd name="T2" fmla="*/ 91 w 138"/>
                <a:gd name="T3" fmla="*/ 0 h 112"/>
                <a:gd name="T4" fmla="*/ 71 w 138"/>
                <a:gd name="T5" fmla="*/ 13 h 112"/>
                <a:gd name="T6" fmla="*/ 67 w 138"/>
                <a:gd name="T7" fmla="*/ 31 h 112"/>
                <a:gd name="T8" fmla="*/ 68 w 138"/>
                <a:gd name="T9" fmla="*/ 34 h 112"/>
                <a:gd name="T10" fmla="*/ 9 w 138"/>
                <a:gd name="T11" fmla="*/ 5 h 112"/>
                <a:gd name="T12" fmla="*/ 6 w 138"/>
                <a:gd name="T13" fmla="*/ 25 h 112"/>
                <a:gd name="T14" fmla="*/ 18 w 138"/>
                <a:gd name="T15" fmla="*/ 43 h 112"/>
                <a:gd name="T16" fmla="*/ 5 w 138"/>
                <a:gd name="T17" fmla="*/ 39 h 112"/>
                <a:gd name="T18" fmla="*/ 9 w 138"/>
                <a:gd name="T19" fmla="*/ 54 h 112"/>
                <a:gd name="T20" fmla="*/ 28 w 138"/>
                <a:gd name="T21" fmla="*/ 67 h 112"/>
                <a:gd name="T22" fmla="*/ 27 w 138"/>
                <a:gd name="T23" fmla="*/ 67 h 112"/>
                <a:gd name="T24" fmla="*/ 20 w 138"/>
                <a:gd name="T25" fmla="*/ 68 h 112"/>
                <a:gd name="T26" fmla="*/ 15 w 138"/>
                <a:gd name="T27" fmla="*/ 68 h 112"/>
                <a:gd name="T28" fmla="*/ 42 w 138"/>
                <a:gd name="T29" fmla="*/ 88 h 112"/>
                <a:gd name="T30" fmla="*/ 28 w 138"/>
                <a:gd name="T31" fmla="*/ 95 h 112"/>
                <a:gd name="T32" fmla="*/ 7 w 138"/>
                <a:gd name="T33" fmla="*/ 100 h 112"/>
                <a:gd name="T34" fmla="*/ 0 w 138"/>
                <a:gd name="T35" fmla="*/ 99 h 112"/>
                <a:gd name="T36" fmla="*/ 1 w 138"/>
                <a:gd name="T37" fmla="*/ 100 h 112"/>
                <a:gd name="T38" fmla="*/ 43 w 138"/>
                <a:gd name="T39" fmla="*/ 112 h 112"/>
                <a:gd name="T40" fmla="*/ 46 w 138"/>
                <a:gd name="T41" fmla="*/ 112 h 112"/>
                <a:gd name="T42" fmla="*/ 62 w 138"/>
                <a:gd name="T43" fmla="*/ 110 h 112"/>
                <a:gd name="T44" fmla="*/ 101 w 138"/>
                <a:gd name="T45" fmla="*/ 88 h 112"/>
                <a:gd name="T46" fmla="*/ 116 w 138"/>
                <a:gd name="T47" fmla="*/ 66 h 112"/>
                <a:gd name="T48" fmla="*/ 123 w 138"/>
                <a:gd name="T49" fmla="*/ 41 h 112"/>
                <a:gd name="T50" fmla="*/ 124 w 138"/>
                <a:gd name="T51" fmla="*/ 28 h 112"/>
                <a:gd name="T52" fmla="*/ 124 w 138"/>
                <a:gd name="T53" fmla="*/ 27 h 112"/>
                <a:gd name="T54" fmla="*/ 135 w 138"/>
                <a:gd name="T55" fmla="*/ 17 h 112"/>
                <a:gd name="T56" fmla="*/ 138 w 138"/>
                <a:gd name="T57" fmla="*/ 13 h 112"/>
                <a:gd name="T58" fmla="*/ 138 w 138"/>
                <a:gd name="T59" fmla="*/ 13 h 112"/>
                <a:gd name="T60" fmla="*/ 122 w 138"/>
                <a:gd name="T61" fmla="*/ 17 h 112"/>
                <a:gd name="T62" fmla="*/ 134 w 138"/>
                <a:gd name="T63" fmla="*/ 2 h 112"/>
                <a:gd name="T64" fmla="*/ 134 w 138"/>
                <a:gd name="T65" fmla="*/ 2 h 112"/>
                <a:gd name="T66" fmla="*/ 134 w 138"/>
                <a:gd name="T67" fmla="*/ 2 h 112"/>
                <a:gd name="T68" fmla="*/ 117 w 138"/>
                <a:gd name="T69" fmla="*/ 8 h 112"/>
                <a:gd name="T70" fmla="*/ 117 w 138"/>
                <a:gd name="T71" fmla="*/ 8 h 112"/>
                <a:gd name="T72" fmla="*/ 116 w 138"/>
                <a:gd name="T73" fmla="*/ 8 h 112"/>
                <a:gd name="T74" fmla="*/ 96 w 138"/>
                <a:gd name="T7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12">
                  <a:moveTo>
                    <a:pt x="96" y="0"/>
                  </a:moveTo>
                  <a:cubicBezTo>
                    <a:pt x="94" y="0"/>
                    <a:pt x="92" y="0"/>
                    <a:pt x="91" y="0"/>
                  </a:cubicBezTo>
                  <a:cubicBezTo>
                    <a:pt x="82" y="1"/>
                    <a:pt x="76" y="6"/>
                    <a:pt x="71" y="13"/>
                  </a:cubicBezTo>
                  <a:cubicBezTo>
                    <a:pt x="68" y="19"/>
                    <a:pt x="67" y="25"/>
                    <a:pt x="67" y="31"/>
                  </a:cubicBezTo>
                  <a:cubicBezTo>
                    <a:pt x="67" y="32"/>
                    <a:pt x="68" y="33"/>
                    <a:pt x="68" y="34"/>
                  </a:cubicBezTo>
                  <a:cubicBezTo>
                    <a:pt x="44" y="33"/>
                    <a:pt x="25" y="23"/>
                    <a:pt x="9" y="5"/>
                  </a:cubicBezTo>
                  <a:cubicBezTo>
                    <a:pt x="6" y="11"/>
                    <a:pt x="5" y="18"/>
                    <a:pt x="6" y="25"/>
                  </a:cubicBezTo>
                  <a:cubicBezTo>
                    <a:pt x="8" y="33"/>
                    <a:pt x="12" y="38"/>
                    <a:pt x="18" y="43"/>
                  </a:cubicBezTo>
                  <a:cubicBezTo>
                    <a:pt x="13" y="42"/>
                    <a:pt x="9" y="41"/>
                    <a:pt x="5" y="39"/>
                  </a:cubicBezTo>
                  <a:cubicBezTo>
                    <a:pt x="5" y="45"/>
                    <a:pt x="7" y="50"/>
                    <a:pt x="9" y="54"/>
                  </a:cubicBezTo>
                  <a:cubicBezTo>
                    <a:pt x="14" y="61"/>
                    <a:pt x="20" y="65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5" y="68"/>
                    <a:pt x="23" y="68"/>
                    <a:pt x="20" y="68"/>
                  </a:cubicBezTo>
                  <a:cubicBezTo>
                    <a:pt x="19" y="68"/>
                    <a:pt x="17" y="68"/>
                    <a:pt x="15" y="68"/>
                  </a:cubicBezTo>
                  <a:cubicBezTo>
                    <a:pt x="18" y="76"/>
                    <a:pt x="27" y="87"/>
                    <a:pt x="42" y="88"/>
                  </a:cubicBezTo>
                  <a:cubicBezTo>
                    <a:pt x="37" y="91"/>
                    <a:pt x="33" y="93"/>
                    <a:pt x="28" y="95"/>
                  </a:cubicBezTo>
                  <a:cubicBezTo>
                    <a:pt x="21" y="98"/>
                    <a:pt x="14" y="100"/>
                    <a:pt x="7" y="100"/>
                  </a:cubicBezTo>
                  <a:cubicBezTo>
                    <a:pt x="4" y="100"/>
                    <a:pt x="2" y="100"/>
                    <a:pt x="0" y="99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4" y="108"/>
                    <a:pt x="28" y="112"/>
                    <a:pt x="43" y="112"/>
                  </a:cubicBezTo>
                  <a:cubicBezTo>
                    <a:pt x="44" y="112"/>
                    <a:pt x="45" y="112"/>
                    <a:pt x="46" y="112"/>
                  </a:cubicBezTo>
                  <a:cubicBezTo>
                    <a:pt x="51" y="112"/>
                    <a:pt x="57" y="111"/>
                    <a:pt x="62" y="110"/>
                  </a:cubicBezTo>
                  <a:cubicBezTo>
                    <a:pt x="77" y="107"/>
                    <a:pt x="90" y="99"/>
                    <a:pt x="101" y="88"/>
                  </a:cubicBezTo>
                  <a:cubicBezTo>
                    <a:pt x="107" y="82"/>
                    <a:pt x="112" y="74"/>
                    <a:pt x="116" y="66"/>
                  </a:cubicBezTo>
                  <a:cubicBezTo>
                    <a:pt x="120" y="58"/>
                    <a:pt x="122" y="50"/>
                    <a:pt x="123" y="41"/>
                  </a:cubicBezTo>
                  <a:cubicBezTo>
                    <a:pt x="124" y="37"/>
                    <a:pt x="124" y="32"/>
                    <a:pt x="124" y="28"/>
                  </a:cubicBezTo>
                  <a:cubicBezTo>
                    <a:pt x="124" y="28"/>
                    <a:pt x="124" y="27"/>
                    <a:pt x="124" y="27"/>
                  </a:cubicBezTo>
                  <a:cubicBezTo>
                    <a:pt x="128" y="24"/>
                    <a:pt x="132" y="21"/>
                    <a:pt x="135" y="17"/>
                  </a:cubicBezTo>
                  <a:cubicBezTo>
                    <a:pt x="136" y="16"/>
                    <a:pt x="137" y="15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3" y="15"/>
                    <a:pt x="127" y="17"/>
                    <a:pt x="122" y="17"/>
                  </a:cubicBezTo>
                  <a:cubicBezTo>
                    <a:pt x="128" y="14"/>
                    <a:pt x="132" y="8"/>
                    <a:pt x="134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28" y="5"/>
                    <a:pt x="123" y="7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0" y="2"/>
                    <a:pt x="103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5BACEC0-8923-4F11-B833-DD6BBBA61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10344150"/>
              <a:ext cx="3035300" cy="3044825"/>
            </a:xfrm>
            <a:custGeom>
              <a:avLst/>
              <a:gdLst>
                <a:gd name="T0" fmla="*/ 487 w 956"/>
                <a:gd name="T1" fmla="*/ 0 h 958"/>
                <a:gd name="T2" fmla="*/ 445 w 956"/>
                <a:gd name="T3" fmla="*/ 1 h 958"/>
                <a:gd name="T4" fmla="*/ 366 w 956"/>
                <a:gd name="T5" fmla="*/ 14 h 958"/>
                <a:gd name="T6" fmla="*/ 109 w 956"/>
                <a:gd name="T7" fmla="*/ 178 h 958"/>
                <a:gd name="T8" fmla="*/ 3 w 956"/>
                <a:gd name="T9" fmla="*/ 451 h 958"/>
                <a:gd name="T10" fmla="*/ 13 w 956"/>
                <a:gd name="T11" fmla="*/ 580 h 958"/>
                <a:gd name="T12" fmla="*/ 200 w 956"/>
                <a:gd name="T13" fmla="*/ 866 h 958"/>
                <a:gd name="T14" fmla="*/ 456 w 956"/>
                <a:gd name="T15" fmla="*/ 957 h 958"/>
                <a:gd name="T16" fmla="*/ 485 w 956"/>
                <a:gd name="T17" fmla="*/ 958 h 958"/>
                <a:gd name="T18" fmla="*/ 613 w 956"/>
                <a:gd name="T19" fmla="*/ 941 h 958"/>
                <a:gd name="T20" fmla="*/ 849 w 956"/>
                <a:gd name="T21" fmla="*/ 786 h 958"/>
                <a:gd name="T22" fmla="*/ 931 w 956"/>
                <a:gd name="T23" fmla="*/ 383 h 958"/>
                <a:gd name="T24" fmla="*/ 480 w 956"/>
                <a:gd name="T25" fmla="*/ 383 h 958"/>
                <a:gd name="T26" fmla="*/ 480 w 956"/>
                <a:gd name="T27" fmla="*/ 390 h 958"/>
                <a:gd name="T28" fmla="*/ 480 w 956"/>
                <a:gd name="T29" fmla="*/ 575 h 958"/>
                <a:gd name="T30" fmla="*/ 736 w 956"/>
                <a:gd name="T31" fmla="*/ 575 h 958"/>
                <a:gd name="T32" fmla="*/ 642 w 956"/>
                <a:gd name="T33" fmla="*/ 719 h 958"/>
                <a:gd name="T34" fmla="*/ 503 w 956"/>
                <a:gd name="T35" fmla="*/ 764 h 958"/>
                <a:gd name="T36" fmla="*/ 483 w 956"/>
                <a:gd name="T37" fmla="*/ 765 h 958"/>
                <a:gd name="T38" fmla="*/ 399 w 956"/>
                <a:gd name="T39" fmla="*/ 752 h 958"/>
                <a:gd name="T40" fmla="*/ 202 w 956"/>
                <a:gd name="T41" fmla="*/ 503 h 958"/>
                <a:gd name="T42" fmla="*/ 207 w 956"/>
                <a:gd name="T43" fmla="*/ 416 h 958"/>
                <a:gd name="T44" fmla="*/ 481 w 956"/>
                <a:gd name="T45" fmla="*/ 193 h 958"/>
                <a:gd name="T46" fmla="*/ 523 w 956"/>
                <a:gd name="T47" fmla="*/ 196 h 958"/>
                <a:gd name="T48" fmla="*/ 663 w 956"/>
                <a:gd name="T49" fmla="*/ 264 h 958"/>
                <a:gd name="T50" fmla="*/ 803 w 956"/>
                <a:gd name="T51" fmla="*/ 124 h 958"/>
                <a:gd name="T52" fmla="*/ 718 w 956"/>
                <a:gd name="T53" fmla="*/ 62 h 958"/>
                <a:gd name="T54" fmla="*/ 491 w 956"/>
                <a:gd name="T55" fmla="*/ 0 h 958"/>
                <a:gd name="T56" fmla="*/ 487 w 956"/>
                <a:gd name="T5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958">
                  <a:moveTo>
                    <a:pt x="487" y="0"/>
                  </a:moveTo>
                  <a:cubicBezTo>
                    <a:pt x="473" y="0"/>
                    <a:pt x="459" y="1"/>
                    <a:pt x="445" y="1"/>
                  </a:cubicBezTo>
                  <a:cubicBezTo>
                    <a:pt x="418" y="2"/>
                    <a:pt x="392" y="7"/>
                    <a:pt x="366" y="14"/>
                  </a:cubicBezTo>
                  <a:cubicBezTo>
                    <a:pt x="262" y="40"/>
                    <a:pt x="176" y="94"/>
                    <a:pt x="109" y="178"/>
                  </a:cubicBezTo>
                  <a:cubicBezTo>
                    <a:pt x="44" y="257"/>
                    <a:pt x="9" y="349"/>
                    <a:pt x="3" y="451"/>
                  </a:cubicBezTo>
                  <a:cubicBezTo>
                    <a:pt x="0" y="494"/>
                    <a:pt x="3" y="538"/>
                    <a:pt x="13" y="580"/>
                  </a:cubicBezTo>
                  <a:cubicBezTo>
                    <a:pt x="40" y="699"/>
                    <a:pt x="102" y="794"/>
                    <a:pt x="200" y="866"/>
                  </a:cubicBezTo>
                  <a:cubicBezTo>
                    <a:pt x="276" y="922"/>
                    <a:pt x="362" y="952"/>
                    <a:pt x="456" y="957"/>
                  </a:cubicBezTo>
                  <a:cubicBezTo>
                    <a:pt x="466" y="957"/>
                    <a:pt x="475" y="958"/>
                    <a:pt x="485" y="958"/>
                  </a:cubicBezTo>
                  <a:cubicBezTo>
                    <a:pt x="528" y="958"/>
                    <a:pt x="571" y="952"/>
                    <a:pt x="613" y="941"/>
                  </a:cubicBezTo>
                  <a:cubicBezTo>
                    <a:pt x="709" y="916"/>
                    <a:pt x="789" y="866"/>
                    <a:pt x="849" y="786"/>
                  </a:cubicBezTo>
                  <a:cubicBezTo>
                    <a:pt x="935" y="671"/>
                    <a:pt x="956" y="523"/>
                    <a:pt x="931" y="383"/>
                  </a:cubicBezTo>
                  <a:cubicBezTo>
                    <a:pt x="780" y="383"/>
                    <a:pt x="630" y="383"/>
                    <a:pt x="480" y="383"/>
                  </a:cubicBezTo>
                  <a:cubicBezTo>
                    <a:pt x="480" y="386"/>
                    <a:pt x="480" y="388"/>
                    <a:pt x="480" y="390"/>
                  </a:cubicBezTo>
                  <a:cubicBezTo>
                    <a:pt x="480" y="449"/>
                    <a:pt x="480" y="575"/>
                    <a:pt x="480" y="575"/>
                  </a:cubicBezTo>
                  <a:cubicBezTo>
                    <a:pt x="480" y="575"/>
                    <a:pt x="723" y="575"/>
                    <a:pt x="736" y="575"/>
                  </a:cubicBezTo>
                  <a:cubicBezTo>
                    <a:pt x="736" y="594"/>
                    <a:pt x="714" y="671"/>
                    <a:pt x="642" y="719"/>
                  </a:cubicBezTo>
                  <a:cubicBezTo>
                    <a:pt x="600" y="748"/>
                    <a:pt x="553" y="761"/>
                    <a:pt x="503" y="764"/>
                  </a:cubicBezTo>
                  <a:cubicBezTo>
                    <a:pt x="496" y="764"/>
                    <a:pt x="490" y="765"/>
                    <a:pt x="483" y="765"/>
                  </a:cubicBezTo>
                  <a:cubicBezTo>
                    <a:pt x="455" y="765"/>
                    <a:pt x="427" y="761"/>
                    <a:pt x="399" y="752"/>
                  </a:cubicBezTo>
                  <a:cubicBezTo>
                    <a:pt x="292" y="718"/>
                    <a:pt x="213" y="621"/>
                    <a:pt x="202" y="503"/>
                  </a:cubicBezTo>
                  <a:cubicBezTo>
                    <a:pt x="199" y="474"/>
                    <a:pt x="201" y="445"/>
                    <a:pt x="207" y="416"/>
                  </a:cubicBezTo>
                  <a:cubicBezTo>
                    <a:pt x="236" y="290"/>
                    <a:pt x="348" y="193"/>
                    <a:pt x="481" y="193"/>
                  </a:cubicBezTo>
                  <a:cubicBezTo>
                    <a:pt x="495" y="193"/>
                    <a:pt x="509" y="194"/>
                    <a:pt x="523" y="196"/>
                  </a:cubicBezTo>
                  <a:cubicBezTo>
                    <a:pt x="589" y="206"/>
                    <a:pt x="628" y="234"/>
                    <a:pt x="663" y="264"/>
                  </a:cubicBezTo>
                  <a:cubicBezTo>
                    <a:pt x="710" y="217"/>
                    <a:pt x="755" y="171"/>
                    <a:pt x="803" y="124"/>
                  </a:cubicBezTo>
                  <a:cubicBezTo>
                    <a:pt x="791" y="116"/>
                    <a:pt x="765" y="89"/>
                    <a:pt x="718" y="62"/>
                  </a:cubicBezTo>
                  <a:cubicBezTo>
                    <a:pt x="647" y="21"/>
                    <a:pt x="572" y="1"/>
                    <a:pt x="491" y="0"/>
                  </a:cubicBezTo>
                  <a:cubicBezTo>
                    <a:pt x="489" y="0"/>
                    <a:pt x="488" y="0"/>
                    <a:pt x="4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2F09298-60B9-4004-AC33-DB37B628C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11049000"/>
              <a:ext cx="1476375" cy="1477963"/>
            </a:xfrm>
            <a:custGeom>
              <a:avLst/>
              <a:gdLst>
                <a:gd name="T0" fmla="*/ 596 w 930"/>
                <a:gd name="T1" fmla="*/ 0 h 931"/>
                <a:gd name="T2" fmla="*/ 586 w 930"/>
                <a:gd name="T3" fmla="*/ 0 h 931"/>
                <a:gd name="T4" fmla="*/ 344 w 930"/>
                <a:gd name="T5" fmla="*/ 0 h 931"/>
                <a:gd name="T6" fmla="*/ 334 w 930"/>
                <a:gd name="T7" fmla="*/ 0 h 931"/>
                <a:gd name="T8" fmla="*/ 334 w 930"/>
                <a:gd name="T9" fmla="*/ 10 h 931"/>
                <a:gd name="T10" fmla="*/ 334 w 930"/>
                <a:gd name="T11" fmla="*/ 335 h 931"/>
                <a:gd name="T12" fmla="*/ 10 w 930"/>
                <a:gd name="T13" fmla="*/ 335 h 931"/>
                <a:gd name="T14" fmla="*/ 0 w 930"/>
                <a:gd name="T15" fmla="*/ 335 h 931"/>
                <a:gd name="T16" fmla="*/ 0 w 930"/>
                <a:gd name="T17" fmla="*/ 345 h 931"/>
                <a:gd name="T18" fmla="*/ 0 w 930"/>
                <a:gd name="T19" fmla="*/ 587 h 931"/>
                <a:gd name="T20" fmla="*/ 0 w 930"/>
                <a:gd name="T21" fmla="*/ 597 h 931"/>
                <a:gd name="T22" fmla="*/ 10 w 930"/>
                <a:gd name="T23" fmla="*/ 597 h 931"/>
                <a:gd name="T24" fmla="*/ 334 w 930"/>
                <a:gd name="T25" fmla="*/ 597 h 931"/>
                <a:gd name="T26" fmla="*/ 334 w 930"/>
                <a:gd name="T27" fmla="*/ 921 h 931"/>
                <a:gd name="T28" fmla="*/ 334 w 930"/>
                <a:gd name="T29" fmla="*/ 931 h 931"/>
                <a:gd name="T30" fmla="*/ 344 w 930"/>
                <a:gd name="T31" fmla="*/ 931 h 931"/>
                <a:gd name="T32" fmla="*/ 586 w 930"/>
                <a:gd name="T33" fmla="*/ 931 h 931"/>
                <a:gd name="T34" fmla="*/ 596 w 930"/>
                <a:gd name="T35" fmla="*/ 931 h 931"/>
                <a:gd name="T36" fmla="*/ 596 w 930"/>
                <a:gd name="T37" fmla="*/ 921 h 931"/>
                <a:gd name="T38" fmla="*/ 596 w 930"/>
                <a:gd name="T39" fmla="*/ 597 h 931"/>
                <a:gd name="T40" fmla="*/ 920 w 930"/>
                <a:gd name="T41" fmla="*/ 597 h 931"/>
                <a:gd name="T42" fmla="*/ 930 w 930"/>
                <a:gd name="T43" fmla="*/ 597 h 931"/>
                <a:gd name="T44" fmla="*/ 930 w 930"/>
                <a:gd name="T45" fmla="*/ 587 h 931"/>
                <a:gd name="T46" fmla="*/ 930 w 930"/>
                <a:gd name="T47" fmla="*/ 345 h 931"/>
                <a:gd name="T48" fmla="*/ 930 w 930"/>
                <a:gd name="T49" fmla="*/ 335 h 931"/>
                <a:gd name="T50" fmla="*/ 920 w 930"/>
                <a:gd name="T51" fmla="*/ 335 h 931"/>
                <a:gd name="T52" fmla="*/ 596 w 930"/>
                <a:gd name="T53" fmla="*/ 335 h 931"/>
                <a:gd name="T54" fmla="*/ 596 w 930"/>
                <a:gd name="T55" fmla="*/ 10 h 931"/>
                <a:gd name="T56" fmla="*/ 596 w 930"/>
                <a:gd name="T5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0" h="931">
                  <a:moveTo>
                    <a:pt x="596" y="0"/>
                  </a:moveTo>
                  <a:lnTo>
                    <a:pt x="586" y="0"/>
                  </a:lnTo>
                  <a:lnTo>
                    <a:pt x="344" y="0"/>
                  </a:lnTo>
                  <a:lnTo>
                    <a:pt x="334" y="0"/>
                  </a:lnTo>
                  <a:lnTo>
                    <a:pt x="334" y="10"/>
                  </a:lnTo>
                  <a:lnTo>
                    <a:pt x="334" y="335"/>
                  </a:lnTo>
                  <a:lnTo>
                    <a:pt x="10" y="335"/>
                  </a:lnTo>
                  <a:lnTo>
                    <a:pt x="0" y="335"/>
                  </a:lnTo>
                  <a:lnTo>
                    <a:pt x="0" y="345"/>
                  </a:lnTo>
                  <a:lnTo>
                    <a:pt x="0" y="587"/>
                  </a:lnTo>
                  <a:lnTo>
                    <a:pt x="0" y="597"/>
                  </a:lnTo>
                  <a:lnTo>
                    <a:pt x="10" y="597"/>
                  </a:lnTo>
                  <a:lnTo>
                    <a:pt x="334" y="597"/>
                  </a:lnTo>
                  <a:lnTo>
                    <a:pt x="334" y="921"/>
                  </a:lnTo>
                  <a:lnTo>
                    <a:pt x="334" y="931"/>
                  </a:lnTo>
                  <a:lnTo>
                    <a:pt x="344" y="931"/>
                  </a:lnTo>
                  <a:lnTo>
                    <a:pt x="586" y="931"/>
                  </a:lnTo>
                  <a:lnTo>
                    <a:pt x="596" y="931"/>
                  </a:lnTo>
                  <a:lnTo>
                    <a:pt x="596" y="921"/>
                  </a:lnTo>
                  <a:lnTo>
                    <a:pt x="596" y="597"/>
                  </a:lnTo>
                  <a:lnTo>
                    <a:pt x="920" y="597"/>
                  </a:lnTo>
                  <a:lnTo>
                    <a:pt x="930" y="597"/>
                  </a:lnTo>
                  <a:lnTo>
                    <a:pt x="930" y="587"/>
                  </a:lnTo>
                  <a:lnTo>
                    <a:pt x="930" y="345"/>
                  </a:lnTo>
                  <a:lnTo>
                    <a:pt x="930" y="335"/>
                  </a:lnTo>
                  <a:lnTo>
                    <a:pt x="920" y="335"/>
                  </a:lnTo>
                  <a:lnTo>
                    <a:pt x="596" y="335"/>
                  </a:lnTo>
                  <a:lnTo>
                    <a:pt x="596" y="10"/>
                  </a:lnTo>
                  <a:lnTo>
                    <a:pt x="5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614C59-7677-47ED-83F1-F6280B0D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11049000"/>
              <a:ext cx="1476375" cy="1477963"/>
            </a:xfrm>
            <a:custGeom>
              <a:avLst/>
              <a:gdLst>
                <a:gd name="T0" fmla="*/ 596 w 930"/>
                <a:gd name="T1" fmla="*/ 0 h 931"/>
                <a:gd name="T2" fmla="*/ 586 w 930"/>
                <a:gd name="T3" fmla="*/ 0 h 931"/>
                <a:gd name="T4" fmla="*/ 344 w 930"/>
                <a:gd name="T5" fmla="*/ 0 h 931"/>
                <a:gd name="T6" fmla="*/ 334 w 930"/>
                <a:gd name="T7" fmla="*/ 0 h 931"/>
                <a:gd name="T8" fmla="*/ 334 w 930"/>
                <a:gd name="T9" fmla="*/ 10 h 931"/>
                <a:gd name="T10" fmla="*/ 334 w 930"/>
                <a:gd name="T11" fmla="*/ 335 h 931"/>
                <a:gd name="T12" fmla="*/ 10 w 930"/>
                <a:gd name="T13" fmla="*/ 335 h 931"/>
                <a:gd name="T14" fmla="*/ 0 w 930"/>
                <a:gd name="T15" fmla="*/ 335 h 931"/>
                <a:gd name="T16" fmla="*/ 0 w 930"/>
                <a:gd name="T17" fmla="*/ 345 h 931"/>
                <a:gd name="T18" fmla="*/ 0 w 930"/>
                <a:gd name="T19" fmla="*/ 587 h 931"/>
                <a:gd name="T20" fmla="*/ 0 w 930"/>
                <a:gd name="T21" fmla="*/ 597 h 931"/>
                <a:gd name="T22" fmla="*/ 10 w 930"/>
                <a:gd name="T23" fmla="*/ 597 h 931"/>
                <a:gd name="T24" fmla="*/ 334 w 930"/>
                <a:gd name="T25" fmla="*/ 597 h 931"/>
                <a:gd name="T26" fmla="*/ 334 w 930"/>
                <a:gd name="T27" fmla="*/ 921 h 931"/>
                <a:gd name="T28" fmla="*/ 334 w 930"/>
                <a:gd name="T29" fmla="*/ 931 h 931"/>
                <a:gd name="T30" fmla="*/ 344 w 930"/>
                <a:gd name="T31" fmla="*/ 931 h 931"/>
                <a:gd name="T32" fmla="*/ 586 w 930"/>
                <a:gd name="T33" fmla="*/ 931 h 931"/>
                <a:gd name="T34" fmla="*/ 596 w 930"/>
                <a:gd name="T35" fmla="*/ 931 h 931"/>
                <a:gd name="T36" fmla="*/ 596 w 930"/>
                <a:gd name="T37" fmla="*/ 921 h 931"/>
                <a:gd name="T38" fmla="*/ 596 w 930"/>
                <a:gd name="T39" fmla="*/ 597 h 931"/>
                <a:gd name="T40" fmla="*/ 920 w 930"/>
                <a:gd name="T41" fmla="*/ 597 h 931"/>
                <a:gd name="T42" fmla="*/ 930 w 930"/>
                <a:gd name="T43" fmla="*/ 597 h 931"/>
                <a:gd name="T44" fmla="*/ 930 w 930"/>
                <a:gd name="T45" fmla="*/ 587 h 931"/>
                <a:gd name="T46" fmla="*/ 930 w 930"/>
                <a:gd name="T47" fmla="*/ 345 h 931"/>
                <a:gd name="T48" fmla="*/ 930 w 930"/>
                <a:gd name="T49" fmla="*/ 335 h 931"/>
                <a:gd name="T50" fmla="*/ 920 w 930"/>
                <a:gd name="T51" fmla="*/ 335 h 931"/>
                <a:gd name="T52" fmla="*/ 596 w 930"/>
                <a:gd name="T53" fmla="*/ 335 h 931"/>
                <a:gd name="T54" fmla="*/ 596 w 930"/>
                <a:gd name="T55" fmla="*/ 10 h 931"/>
                <a:gd name="T56" fmla="*/ 596 w 930"/>
                <a:gd name="T5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0" h="931">
                  <a:moveTo>
                    <a:pt x="596" y="0"/>
                  </a:moveTo>
                  <a:lnTo>
                    <a:pt x="586" y="0"/>
                  </a:lnTo>
                  <a:lnTo>
                    <a:pt x="344" y="0"/>
                  </a:lnTo>
                  <a:lnTo>
                    <a:pt x="334" y="0"/>
                  </a:lnTo>
                  <a:lnTo>
                    <a:pt x="334" y="10"/>
                  </a:lnTo>
                  <a:lnTo>
                    <a:pt x="334" y="335"/>
                  </a:lnTo>
                  <a:lnTo>
                    <a:pt x="10" y="335"/>
                  </a:lnTo>
                  <a:lnTo>
                    <a:pt x="0" y="335"/>
                  </a:lnTo>
                  <a:lnTo>
                    <a:pt x="0" y="345"/>
                  </a:lnTo>
                  <a:lnTo>
                    <a:pt x="0" y="587"/>
                  </a:lnTo>
                  <a:lnTo>
                    <a:pt x="0" y="597"/>
                  </a:lnTo>
                  <a:lnTo>
                    <a:pt x="10" y="597"/>
                  </a:lnTo>
                  <a:lnTo>
                    <a:pt x="334" y="597"/>
                  </a:lnTo>
                  <a:lnTo>
                    <a:pt x="334" y="921"/>
                  </a:lnTo>
                  <a:lnTo>
                    <a:pt x="334" y="931"/>
                  </a:lnTo>
                  <a:lnTo>
                    <a:pt x="344" y="931"/>
                  </a:lnTo>
                  <a:lnTo>
                    <a:pt x="586" y="931"/>
                  </a:lnTo>
                  <a:lnTo>
                    <a:pt x="596" y="931"/>
                  </a:lnTo>
                  <a:lnTo>
                    <a:pt x="596" y="921"/>
                  </a:lnTo>
                  <a:lnTo>
                    <a:pt x="596" y="597"/>
                  </a:lnTo>
                  <a:lnTo>
                    <a:pt x="920" y="597"/>
                  </a:lnTo>
                  <a:lnTo>
                    <a:pt x="930" y="597"/>
                  </a:lnTo>
                  <a:lnTo>
                    <a:pt x="930" y="587"/>
                  </a:lnTo>
                  <a:lnTo>
                    <a:pt x="930" y="345"/>
                  </a:lnTo>
                  <a:lnTo>
                    <a:pt x="930" y="335"/>
                  </a:lnTo>
                  <a:lnTo>
                    <a:pt x="920" y="335"/>
                  </a:lnTo>
                  <a:lnTo>
                    <a:pt x="596" y="335"/>
                  </a:lnTo>
                  <a:lnTo>
                    <a:pt x="596" y="10"/>
                  </a:lnTo>
                  <a:lnTo>
                    <a:pt x="59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1DBE4CD-6141-4F61-95E9-FFBB76B0A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0113" y="11345863"/>
              <a:ext cx="522288" cy="520700"/>
            </a:xfrm>
            <a:custGeom>
              <a:avLst/>
              <a:gdLst>
                <a:gd name="T0" fmla="*/ 84 w 165"/>
                <a:gd name="T1" fmla="*/ 0 h 164"/>
                <a:gd name="T2" fmla="*/ 77 w 165"/>
                <a:gd name="T3" fmla="*/ 0 h 164"/>
                <a:gd name="T4" fmla="*/ 63 w 165"/>
                <a:gd name="T5" fmla="*/ 2 h 164"/>
                <a:gd name="T6" fmla="*/ 19 w 165"/>
                <a:gd name="T7" fmla="*/ 30 h 164"/>
                <a:gd name="T8" fmla="*/ 1 w 165"/>
                <a:gd name="T9" fmla="*/ 77 h 164"/>
                <a:gd name="T10" fmla="*/ 3 w 165"/>
                <a:gd name="T11" fmla="*/ 99 h 164"/>
                <a:gd name="T12" fmla="*/ 35 w 165"/>
                <a:gd name="T13" fmla="*/ 149 h 164"/>
                <a:gd name="T14" fmla="*/ 79 w 165"/>
                <a:gd name="T15" fmla="*/ 164 h 164"/>
                <a:gd name="T16" fmla="*/ 84 w 165"/>
                <a:gd name="T17" fmla="*/ 164 h 164"/>
                <a:gd name="T18" fmla="*/ 106 w 165"/>
                <a:gd name="T19" fmla="*/ 162 h 164"/>
                <a:gd name="T20" fmla="*/ 146 w 165"/>
                <a:gd name="T21" fmla="*/ 135 h 164"/>
                <a:gd name="T22" fmla="*/ 161 w 165"/>
                <a:gd name="T23" fmla="*/ 65 h 164"/>
                <a:gd name="T24" fmla="*/ 83 w 165"/>
                <a:gd name="T25" fmla="*/ 65 h 164"/>
                <a:gd name="T26" fmla="*/ 83 w 165"/>
                <a:gd name="T27" fmla="*/ 67 h 164"/>
                <a:gd name="T28" fmla="*/ 83 w 165"/>
                <a:gd name="T29" fmla="*/ 98 h 164"/>
                <a:gd name="T30" fmla="*/ 127 w 165"/>
                <a:gd name="T31" fmla="*/ 98 h 164"/>
                <a:gd name="T32" fmla="*/ 111 w 165"/>
                <a:gd name="T33" fmla="*/ 123 h 164"/>
                <a:gd name="T34" fmla="*/ 87 w 165"/>
                <a:gd name="T35" fmla="*/ 131 h 164"/>
                <a:gd name="T36" fmla="*/ 83 w 165"/>
                <a:gd name="T37" fmla="*/ 131 h 164"/>
                <a:gd name="T38" fmla="*/ 69 w 165"/>
                <a:gd name="T39" fmla="*/ 129 h 164"/>
                <a:gd name="T40" fmla="*/ 35 w 165"/>
                <a:gd name="T41" fmla="*/ 86 h 164"/>
                <a:gd name="T42" fmla="*/ 36 w 165"/>
                <a:gd name="T43" fmla="*/ 71 h 164"/>
                <a:gd name="T44" fmla="*/ 83 w 165"/>
                <a:gd name="T45" fmla="*/ 33 h 164"/>
                <a:gd name="T46" fmla="*/ 90 w 165"/>
                <a:gd name="T47" fmla="*/ 33 h 164"/>
                <a:gd name="T48" fmla="*/ 114 w 165"/>
                <a:gd name="T49" fmla="*/ 45 h 164"/>
                <a:gd name="T50" fmla="*/ 138 w 165"/>
                <a:gd name="T51" fmla="*/ 21 h 164"/>
                <a:gd name="T52" fmla="*/ 124 w 165"/>
                <a:gd name="T53" fmla="*/ 10 h 164"/>
                <a:gd name="T54" fmla="*/ 85 w 165"/>
                <a:gd name="T55" fmla="*/ 0 h 164"/>
                <a:gd name="T56" fmla="*/ 84 w 165"/>
                <a:gd name="T5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64">
                  <a:moveTo>
                    <a:pt x="84" y="0"/>
                  </a:moveTo>
                  <a:cubicBezTo>
                    <a:pt x="82" y="0"/>
                    <a:pt x="79" y="0"/>
                    <a:pt x="77" y="0"/>
                  </a:cubicBezTo>
                  <a:cubicBezTo>
                    <a:pt x="72" y="0"/>
                    <a:pt x="68" y="1"/>
                    <a:pt x="63" y="2"/>
                  </a:cubicBezTo>
                  <a:cubicBezTo>
                    <a:pt x="45" y="6"/>
                    <a:pt x="31" y="16"/>
                    <a:pt x="19" y="30"/>
                  </a:cubicBezTo>
                  <a:cubicBezTo>
                    <a:pt x="8" y="44"/>
                    <a:pt x="2" y="60"/>
                    <a:pt x="1" y="77"/>
                  </a:cubicBezTo>
                  <a:cubicBezTo>
                    <a:pt x="0" y="85"/>
                    <a:pt x="1" y="92"/>
                    <a:pt x="3" y="99"/>
                  </a:cubicBezTo>
                  <a:cubicBezTo>
                    <a:pt x="7" y="120"/>
                    <a:pt x="18" y="136"/>
                    <a:pt x="35" y="149"/>
                  </a:cubicBezTo>
                  <a:cubicBezTo>
                    <a:pt x="48" y="158"/>
                    <a:pt x="63" y="163"/>
                    <a:pt x="79" y="164"/>
                  </a:cubicBezTo>
                  <a:cubicBezTo>
                    <a:pt x="81" y="164"/>
                    <a:pt x="82" y="164"/>
                    <a:pt x="84" y="164"/>
                  </a:cubicBezTo>
                  <a:cubicBezTo>
                    <a:pt x="91" y="164"/>
                    <a:pt x="99" y="163"/>
                    <a:pt x="106" y="162"/>
                  </a:cubicBezTo>
                  <a:cubicBezTo>
                    <a:pt x="122" y="157"/>
                    <a:pt x="136" y="149"/>
                    <a:pt x="146" y="135"/>
                  </a:cubicBezTo>
                  <a:cubicBezTo>
                    <a:pt x="161" y="115"/>
                    <a:pt x="165" y="90"/>
                    <a:pt x="161" y="65"/>
                  </a:cubicBezTo>
                  <a:cubicBezTo>
                    <a:pt x="135" y="65"/>
                    <a:pt x="109" y="65"/>
                    <a:pt x="83" y="65"/>
                  </a:cubicBezTo>
                  <a:cubicBezTo>
                    <a:pt x="83" y="66"/>
                    <a:pt x="83" y="66"/>
                    <a:pt x="83" y="67"/>
                  </a:cubicBezTo>
                  <a:cubicBezTo>
                    <a:pt x="83" y="77"/>
                    <a:pt x="83" y="98"/>
                    <a:pt x="83" y="98"/>
                  </a:cubicBezTo>
                  <a:cubicBezTo>
                    <a:pt x="83" y="98"/>
                    <a:pt x="125" y="98"/>
                    <a:pt x="127" y="98"/>
                  </a:cubicBezTo>
                  <a:cubicBezTo>
                    <a:pt x="127" y="102"/>
                    <a:pt x="123" y="115"/>
                    <a:pt x="111" y="123"/>
                  </a:cubicBezTo>
                  <a:cubicBezTo>
                    <a:pt x="104" y="128"/>
                    <a:pt x="96" y="130"/>
                    <a:pt x="87" y="131"/>
                  </a:cubicBezTo>
                  <a:cubicBezTo>
                    <a:pt x="86" y="131"/>
                    <a:pt x="85" y="131"/>
                    <a:pt x="83" y="131"/>
                  </a:cubicBezTo>
                  <a:cubicBezTo>
                    <a:pt x="79" y="131"/>
                    <a:pt x="74" y="130"/>
                    <a:pt x="69" y="129"/>
                  </a:cubicBezTo>
                  <a:cubicBezTo>
                    <a:pt x="51" y="123"/>
                    <a:pt x="37" y="106"/>
                    <a:pt x="35" y="86"/>
                  </a:cubicBezTo>
                  <a:cubicBezTo>
                    <a:pt x="35" y="81"/>
                    <a:pt x="35" y="76"/>
                    <a:pt x="36" y="71"/>
                  </a:cubicBezTo>
                  <a:cubicBezTo>
                    <a:pt x="41" y="49"/>
                    <a:pt x="60" y="33"/>
                    <a:pt x="83" y="33"/>
                  </a:cubicBezTo>
                  <a:cubicBezTo>
                    <a:pt x="86" y="33"/>
                    <a:pt x="88" y="33"/>
                    <a:pt x="90" y="33"/>
                  </a:cubicBezTo>
                  <a:cubicBezTo>
                    <a:pt x="102" y="35"/>
                    <a:pt x="108" y="40"/>
                    <a:pt x="114" y="45"/>
                  </a:cubicBezTo>
                  <a:cubicBezTo>
                    <a:pt x="122" y="37"/>
                    <a:pt x="130" y="29"/>
                    <a:pt x="138" y="21"/>
                  </a:cubicBezTo>
                  <a:cubicBezTo>
                    <a:pt x="136" y="19"/>
                    <a:pt x="132" y="15"/>
                    <a:pt x="124" y="10"/>
                  </a:cubicBezTo>
                  <a:cubicBezTo>
                    <a:pt x="112" y="3"/>
                    <a:pt x="99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C73600-7615-49F1-9647-D027E369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3200" y="11466513"/>
              <a:ext cx="254000" cy="254000"/>
            </a:xfrm>
            <a:custGeom>
              <a:avLst/>
              <a:gdLst>
                <a:gd name="T0" fmla="*/ 102 w 160"/>
                <a:gd name="T1" fmla="*/ 0 h 160"/>
                <a:gd name="T2" fmla="*/ 100 w 160"/>
                <a:gd name="T3" fmla="*/ 0 h 160"/>
                <a:gd name="T4" fmla="*/ 60 w 160"/>
                <a:gd name="T5" fmla="*/ 0 h 160"/>
                <a:gd name="T6" fmla="*/ 58 w 160"/>
                <a:gd name="T7" fmla="*/ 0 h 160"/>
                <a:gd name="T8" fmla="*/ 58 w 160"/>
                <a:gd name="T9" fmla="*/ 2 h 160"/>
                <a:gd name="T10" fmla="*/ 58 w 160"/>
                <a:gd name="T11" fmla="*/ 56 h 160"/>
                <a:gd name="T12" fmla="*/ 2 w 160"/>
                <a:gd name="T13" fmla="*/ 56 h 160"/>
                <a:gd name="T14" fmla="*/ 0 w 160"/>
                <a:gd name="T15" fmla="*/ 56 h 160"/>
                <a:gd name="T16" fmla="*/ 0 w 160"/>
                <a:gd name="T17" fmla="*/ 58 h 160"/>
                <a:gd name="T18" fmla="*/ 0 w 160"/>
                <a:gd name="T19" fmla="*/ 100 h 160"/>
                <a:gd name="T20" fmla="*/ 0 w 160"/>
                <a:gd name="T21" fmla="*/ 102 h 160"/>
                <a:gd name="T22" fmla="*/ 2 w 160"/>
                <a:gd name="T23" fmla="*/ 102 h 160"/>
                <a:gd name="T24" fmla="*/ 58 w 160"/>
                <a:gd name="T25" fmla="*/ 102 h 160"/>
                <a:gd name="T26" fmla="*/ 58 w 160"/>
                <a:gd name="T27" fmla="*/ 158 h 160"/>
                <a:gd name="T28" fmla="*/ 58 w 160"/>
                <a:gd name="T29" fmla="*/ 160 h 160"/>
                <a:gd name="T30" fmla="*/ 60 w 160"/>
                <a:gd name="T31" fmla="*/ 160 h 160"/>
                <a:gd name="T32" fmla="*/ 100 w 160"/>
                <a:gd name="T33" fmla="*/ 160 h 160"/>
                <a:gd name="T34" fmla="*/ 102 w 160"/>
                <a:gd name="T35" fmla="*/ 160 h 160"/>
                <a:gd name="T36" fmla="*/ 102 w 160"/>
                <a:gd name="T37" fmla="*/ 158 h 160"/>
                <a:gd name="T38" fmla="*/ 102 w 160"/>
                <a:gd name="T39" fmla="*/ 102 h 160"/>
                <a:gd name="T40" fmla="*/ 158 w 160"/>
                <a:gd name="T41" fmla="*/ 102 h 160"/>
                <a:gd name="T42" fmla="*/ 160 w 160"/>
                <a:gd name="T43" fmla="*/ 102 h 160"/>
                <a:gd name="T44" fmla="*/ 160 w 160"/>
                <a:gd name="T45" fmla="*/ 100 h 160"/>
                <a:gd name="T46" fmla="*/ 160 w 160"/>
                <a:gd name="T47" fmla="*/ 58 h 160"/>
                <a:gd name="T48" fmla="*/ 160 w 160"/>
                <a:gd name="T49" fmla="*/ 56 h 160"/>
                <a:gd name="T50" fmla="*/ 158 w 160"/>
                <a:gd name="T51" fmla="*/ 56 h 160"/>
                <a:gd name="T52" fmla="*/ 102 w 160"/>
                <a:gd name="T53" fmla="*/ 56 h 160"/>
                <a:gd name="T54" fmla="*/ 102 w 160"/>
                <a:gd name="T55" fmla="*/ 2 h 160"/>
                <a:gd name="T56" fmla="*/ 102 w 160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60">
                  <a:moveTo>
                    <a:pt x="102" y="0"/>
                  </a:moveTo>
                  <a:lnTo>
                    <a:pt x="10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8" y="56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58" y="102"/>
                  </a:lnTo>
                  <a:lnTo>
                    <a:pt x="58" y="158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100" y="160"/>
                  </a:lnTo>
                  <a:lnTo>
                    <a:pt x="102" y="160"/>
                  </a:lnTo>
                  <a:lnTo>
                    <a:pt x="102" y="158"/>
                  </a:lnTo>
                  <a:lnTo>
                    <a:pt x="102" y="102"/>
                  </a:lnTo>
                  <a:lnTo>
                    <a:pt x="158" y="102"/>
                  </a:lnTo>
                  <a:lnTo>
                    <a:pt x="160" y="102"/>
                  </a:lnTo>
                  <a:lnTo>
                    <a:pt x="160" y="100"/>
                  </a:lnTo>
                  <a:lnTo>
                    <a:pt x="160" y="58"/>
                  </a:lnTo>
                  <a:lnTo>
                    <a:pt x="160" y="56"/>
                  </a:lnTo>
                  <a:lnTo>
                    <a:pt x="158" y="56"/>
                  </a:lnTo>
                  <a:lnTo>
                    <a:pt x="102" y="56"/>
                  </a:lnTo>
                  <a:lnTo>
                    <a:pt x="102" y="2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3385D5-98D0-4BEE-93B5-876CE6A74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3200" y="11466513"/>
              <a:ext cx="254000" cy="254000"/>
            </a:xfrm>
            <a:custGeom>
              <a:avLst/>
              <a:gdLst>
                <a:gd name="T0" fmla="*/ 102 w 160"/>
                <a:gd name="T1" fmla="*/ 0 h 160"/>
                <a:gd name="T2" fmla="*/ 100 w 160"/>
                <a:gd name="T3" fmla="*/ 0 h 160"/>
                <a:gd name="T4" fmla="*/ 60 w 160"/>
                <a:gd name="T5" fmla="*/ 0 h 160"/>
                <a:gd name="T6" fmla="*/ 58 w 160"/>
                <a:gd name="T7" fmla="*/ 0 h 160"/>
                <a:gd name="T8" fmla="*/ 58 w 160"/>
                <a:gd name="T9" fmla="*/ 2 h 160"/>
                <a:gd name="T10" fmla="*/ 58 w 160"/>
                <a:gd name="T11" fmla="*/ 56 h 160"/>
                <a:gd name="T12" fmla="*/ 2 w 160"/>
                <a:gd name="T13" fmla="*/ 56 h 160"/>
                <a:gd name="T14" fmla="*/ 0 w 160"/>
                <a:gd name="T15" fmla="*/ 56 h 160"/>
                <a:gd name="T16" fmla="*/ 0 w 160"/>
                <a:gd name="T17" fmla="*/ 58 h 160"/>
                <a:gd name="T18" fmla="*/ 0 w 160"/>
                <a:gd name="T19" fmla="*/ 100 h 160"/>
                <a:gd name="T20" fmla="*/ 0 w 160"/>
                <a:gd name="T21" fmla="*/ 102 h 160"/>
                <a:gd name="T22" fmla="*/ 2 w 160"/>
                <a:gd name="T23" fmla="*/ 102 h 160"/>
                <a:gd name="T24" fmla="*/ 58 w 160"/>
                <a:gd name="T25" fmla="*/ 102 h 160"/>
                <a:gd name="T26" fmla="*/ 58 w 160"/>
                <a:gd name="T27" fmla="*/ 158 h 160"/>
                <a:gd name="T28" fmla="*/ 58 w 160"/>
                <a:gd name="T29" fmla="*/ 160 h 160"/>
                <a:gd name="T30" fmla="*/ 60 w 160"/>
                <a:gd name="T31" fmla="*/ 160 h 160"/>
                <a:gd name="T32" fmla="*/ 100 w 160"/>
                <a:gd name="T33" fmla="*/ 160 h 160"/>
                <a:gd name="T34" fmla="*/ 102 w 160"/>
                <a:gd name="T35" fmla="*/ 160 h 160"/>
                <a:gd name="T36" fmla="*/ 102 w 160"/>
                <a:gd name="T37" fmla="*/ 158 h 160"/>
                <a:gd name="T38" fmla="*/ 102 w 160"/>
                <a:gd name="T39" fmla="*/ 102 h 160"/>
                <a:gd name="T40" fmla="*/ 158 w 160"/>
                <a:gd name="T41" fmla="*/ 102 h 160"/>
                <a:gd name="T42" fmla="*/ 160 w 160"/>
                <a:gd name="T43" fmla="*/ 102 h 160"/>
                <a:gd name="T44" fmla="*/ 160 w 160"/>
                <a:gd name="T45" fmla="*/ 100 h 160"/>
                <a:gd name="T46" fmla="*/ 160 w 160"/>
                <a:gd name="T47" fmla="*/ 58 h 160"/>
                <a:gd name="T48" fmla="*/ 160 w 160"/>
                <a:gd name="T49" fmla="*/ 56 h 160"/>
                <a:gd name="T50" fmla="*/ 158 w 160"/>
                <a:gd name="T51" fmla="*/ 56 h 160"/>
                <a:gd name="T52" fmla="*/ 102 w 160"/>
                <a:gd name="T53" fmla="*/ 56 h 160"/>
                <a:gd name="T54" fmla="*/ 102 w 160"/>
                <a:gd name="T55" fmla="*/ 2 h 160"/>
                <a:gd name="T56" fmla="*/ 102 w 160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60">
                  <a:moveTo>
                    <a:pt x="102" y="0"/>
                  </a:moveTo>
                  <a:lnTo>
                    <a:pt x="10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8" y="56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58" y="102"/>
                  </a:lnTo>
                  <a:lnTo>
                    <a:pt x="58" y="158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100" y="160"/>
                  </a:lnTo>
                  <a:lnTo>
                    <a:pt x="102" y="160"/>
                  </a:lnTo>
                  <a:lnTo>
                    <a:pt x="102" y="158"/>
                  </a:lnTo>
                  <a:lnTo>
                    <a:pt x="102" y="102"/>
                  </a:lnTo>
                  <a:lnTo>
                    <a:pt x="158" y="102"/>
                  </a:lnTo>
                  <a:lnTo>
                    <a:pt x="160" y="102"/>
                  </a:lnTo>
                  <a:lnTo>
                    <a:pt x="160" y="100"/>
                  </a:lnTo>
                  <a:lnTo>
                    <a:pt x="160" y="58"/>
                  </a:lnTo>
                  <a:lnTo>
                    <a:pt x="160" y="56"/>
                  </a:lnTo>
                  <a:lnTo>
                    <a:pt x="158" y="56"/>
                  </a:lnTo>
                  <a:lnTo>
                    <a:pt x="102" y="56"/>
                  </a:lnTo>
                  <a:lnTo>
                    <a:pt x="102" y="2"/>
                  </a:lnTo>
                  <a:lnTo>
                    <a:pt x="1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45BF781-BF97-42D8-8CC1-AA41EF65D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536575"/>
              <a:ext cx="555625" cy="557213"/>
            </a:xfrm>
            <a:custGeom>
              <a:avLst/>
              <a:gdLst>
                <a:gd name="T0" fmla="*/ 89 w 175"/>
                <a:gd name="T1" fmla="*/ 0 h 175"/>
                <a:gd name="T2" fmla="*/ 82 w 175"/>
                <a:gd name="T3" fmla="*/ 0 h 175"/>
                <a:gd name="T4" fmla="*/ 67 w 175"/>
                <a:gd name="T5" fmla="*/ 3 h 175"/>
                <a:gd name="T6" fmla="*/ 20 w 175"/>
                <a:gd name="T7" fmla="*/ 32 h 175"/>
                <a:gd name="T8" fmla="*/ 1 w 175"/>
                <a:gd name="T9" fmla="*/ 82 h 175"/>
                <a:gd name="T10" fmla="*/ 3 w 175"/>
                <a:gd name="T11" fmla="*/ 106 h 175"/>
                <a:gd name="T12" fmla="*/ 37 w 175"/>
                <a:gd name="T13" fmla="*/ 158 h 175"/>
                <a:gd name="T14" fmla="*/ 84 w 175"/>
                <a:gd name="T15" fmla="*/ 175 h 175"/>
                <a:gd name="T16" fmla="*/ 89 w 175"/>
                <a:gd name="T17" fmla="*/ 175 h 175"/>
                <a:gd name="T18" fmla="*/ 112 w 175"/>
                <a:gd name="T19" fmla="*/ 172 h 175"/>
                <a:gd name="T20" fmla="*/ 155 w 175"/>
                <a:gd name="T21" fmla="*/ 143 h 175"/>
                <a:gd name="T22" fmla="*/ 170 w 175"/>
                <a:gd name="T23" fmla="*/ 70 h 175"/>
                <a:gd name="T24" fmla="*/ 88 w 175"/>
                <a:gd name="T25" fmla="*/ 70 h 175"/>
                <a:gd name="T26" fmla="*/ 88 w 175"/>
                <a:gd name="T27" fmla="*/ 71 h 175"/>
                <a:gd name="T28" fmla="*/ 88 w 175"/>
                <a:gd name="T29" fmla="*/ 105 h 175"/>
                <a:gd name="T30" fmla="*/ 135 w 175"/>
                <a:gd name="T31" fmla="*/ 105 h 175"/>
                <a:gd name="T32" fmla="*/ 118 w 175"/>
                <a:gd name="T33" fmla="*/ 131 h 175"/>
                <a:gd name="T34" fmla="*/ 92 w 175"/>
                <a:gd name="T35" fmla="*/ 139 h 175"/>
                <a:gd name="T36" fmla="*/ 88 w 175"/>
                <a:gd name="T37" fmla="*/ 139 h 175"/>
                <a:gd name="T38" fmla="*/ 73 w 175"/>
                <a:gd name="T39" fmla="*/ 137 h 175"/>
                <a:gd name="T40" fmla="*/ 37 w 175"/>
                <a:gd name="T41" fmla="*/ 92 h 175"/>
                <a:gd name="T42" fmla="*/ 38 w 175"/>
                <a:gd name="T43" fmla="*/ 76 h 175"/>
                <a:gd name="T44" fmla="*/ 88 w 175"/>
                <a:gd name="T45" fmla="*/ 35 h 175"/>
                <a:gd name="T46" fmla="*/ 96 w 175"/>
                <a:gd name="T47" fmla="*/ 36 h 175"/>
                <a:gd name="T48" fmla="*/ 121 w 175"/>
                <a:gd name="T49" fmla="*/ 48 h 175"/>
                <a:gd name="T50" fmla="*/ 147 w 175"/>
                <a:gd name="T51" fmla="*/ 23 h 175"/>
                <a:gd name="T52" fmla="*/ 131 w 175"/>
                <a:gd name="T53" fmla="*/ 11 h 175"/>
                <a:gd name="T54" fmla="*/ 90 w 175"/>
                <a:gd name="T55" fmla="*/ 0 h 175"/>
                <a:gd name="T56" fmla="*/ 89 w 175"/>
                <a:gd name="T5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5" h="175">
                  <a:moveTo>
                    <a:pt x="89" y="0"/>
                  </a:moveTo>
                  <a:cubicBezTo>
                    <a:pt x="87" y="0"/>
                    <a:pt x="84" y="0"/>
                    <a:pt x="82" y="0"/>
                  </a:cubicBezTo>
                  <a:cubicBezTo>
                    <a:pt x="77" y="1"/>
                    <a:pt x="72" y="1"/>
                    <a:pt x="67" y="3"/>
                  </a:cubicBezTo>
                  <a:cubicBezTo>
                    <a:pt x="48" y="7"/>
                    <a:pt x="33" y="17"/>
                    <a:pt x="20" y="32"/>
                  </a:cubicBezTo>
                  <a:cubicBezTo>
                    <a:pt x="8" y="47"/>
                    <a:pt x="2" y="64"/>
                    <a:pt x="1" y="82"/>
                  </a:cubicBezTo>
                  <a:cubicBezTo>
                    <a:pt x="0" y="90"/>
                    <a:pt x="1" y="98"/>
                    <a:pt x="3" y="106"/>
                  </a:cubicBezTo>
                  <a:cubicBezTo>
                    <a:pt x="8" y="127"/>
                    <a:pt x="19" y="145"/>
                    <a:pt x="37" y="158"/>
                  </a:cubicBezTo>
                  <a:cubicBezTo>
                    <a:pt x="51" y="168"/>
                    <a:pt x="66" y="174"/>
                    <a:pt x="84" y="175"/>
                  </a:cubicBezTo>
                  <a:cubicBezTo>
                    <a:pt x="85" y="175"/>
                    <a:pt x="87" y="175"/>
                    <a:pt x="89" y="175"/>
                  </a:cubicBezTo>
                  <a:cubicBezTo>
                    <a:pt x="97" y="175"/>
                    <a:pt x="105" y="174"/>
                    <a:pt x="112" y="172"/>
                  </a:cubicBezTo>
                  <a:cubicBezTo>
                    <a:pt x="130" y="167"/>
                    <a:pt x="144" y="158"/>
                    <a:pt x="155" y="143"/>
                  </a:cubicBezTo>
                  <a:cubicBezTo>
                    <a:pt x="171" y="122"/>
                    <a:pt x="175" y="95"/>
                    <a:pt x="170" y="70"/>
                  </a:cubicBezTo>
                  <a:cubicBezTo>
                    <a:pt x="143" y="70"/>
                    <a:pt x="115" y="70"/>
                    <a:pt x="88" y="70"/>
                  </a:cubicBezTo>
                  <a:cubicBezTo>
                    <a:pt x="88" y="70"/>
                    <a:pt x="88" y="71"/>
                    <a:pt x="88" y="71"/>
                  </a:cubicBezTo>
                  <a:cubicBezTo>
                    <a:pt x="88" y="82"/>
                    <a:pt x="88" y="105"/>
                    <a:pt x="88" y="105"/>
                  </a:cubicBezTo>
                  <a:cubicBezTo>
                    <a:pt x="88" y="105"/>
                    <a:pt x="132" y="105"/>
                    <a:pt x="135" y="105"/>
                  </a:cubicBezTo>
                  <a:cubicBezTo>
                    <a:pt x="135" y="108"/>
                    <a:pt x="131" y="122"/>
                    <a:pt x="118" y="131"/>
                  </a:cubicBezTo>
                  <a:cubicBezTo>
                    <a:pt x="110" y="136"/>
                    <a:pt x="101" y="139"/>
                    <a:pt x="92" y="139"/>
                  </a:cubicBezTo>
                  <a:cubicBezTo>
                    <a:pt x="91" y="139"/>
                    <a:pt x="90" y="139"/>
                    <a:pt x="88" y="139"/>
                  </a:cubicBezTo>
                  <a:cubicBezTo>
                    <a:pt x="83" y="139"/>
                    <a:pt x="78" y="139"/>
                    <a:pt x="73" y="137"/>
                  </a:cubicBezTo>
                  <a:cubicBezTo>
                    <a:pt x="54" y="131"/>
                    <a:pt x="39" y="113"/>
                    <a:pt x="37" y="92"/>
                  </a:cubicBezTo>
                  <a:cubicBezTo>
                    <a:pt x="37" y="86"/>
                    <a:pt x="37" y="81"/>
                    <a:pt x="38" y="76"/>
                  </a:cubicBezTo>
                  <a:cubicBezTo>
                    <a:pt x="44" y="53"/>
                    <a:pt x="64" y="35"/>
                    <a:pt x="88" y="35"/>
                  </a:cubicBezTo>
                  <a:cubicBezTo>
                    <a:pt x="91" y="35"/>
                    <a:pt x="93" y="35"/>
                    <a:pt x="96" y="36"/>
                  </a:cubicBezTo>
                  <a:cubicBezTo>
                    <a:pt x="108" y="38"/>
                    <a:pt x="115" y="43"/>
                    <a:pt x="121" y="48"/>
                  </a:cubicBezTo>
                  <a:cubicBezTo>
                    <a:pt x="130" y="40"/>
                    <a:pt x="138" y="31"/>
                    <a:pt x="147" y="23"/>
                  </a:cubicBezTo>
                  <a:cubicBezTo>
                    <a:pt x="145" y="21"/>
                    <a:pt x="140" y="16"/>
                    <a:pt x="131" y="11"/>
                  </a:cubicBezTo>
                  <a:cubicBezTo>
                    <a:pt x="118" y="4"/>
                    <a:pt x="105" y="0"/>
                    <a:pt x="90" y="0"/>
                  </a:cubicBezTo>
                  <a:cubicBezTo>
                    <a:pt x="90" y="0"/>
                    <a:pt x="89" y="0"/>
                    <a:pt x="8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0AB2036-5620-4AD3-91A3-28C31EBB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666750"/>
              <a:ext cx="269875" cy="268288"/>
            </a:xfrm>
            <a:custGeom>
              <a:avLst/>
              <a:gdLst>
                <a:gd name="T0" fmla="*/ 108 w 170"/>
                <a:gd name="T1" fmla="*/ 0 h 169"/>
                <a:gd name="T2" fmla="*/ 106 w 170"/>
                <a:gd name="T3" fmla="*/ 0 h 169"/>
                <a:gd name="T4" fmla="*/ 62 w 170"/>
                <a:gd name="T5" fmla="*/ 0 h 169"/>
                <a:gd name="T6" fmla="*/ 60 w 170"/>
                <a:gd name="T7" fmla="*/ 0 h 169"/>
                <a:gd name="T8" fmla="*/ 60 w 170"/>
                <a:gd name="T9" fmla="*/ 0 h 169"/>
                <a:gd name="T10" fmla="*/ 60 w 170"/>
                <a:gd name="T11" fmla="*/ 60 h 169"/>
                <a:gd name="T12" fmla="*/ 2 w 170"/>
                <a:gd name="T13" fmla="*/ 60 h 169"/>
                <a:gd name="T14" fmla="*/ 0 w 170"/>
                <a:gd name="T15" fmla="*/ 60 h 169"/>
                <a:gd name="T16" fmla="*/ 0 w 170"/>
                <a:gd name="T17" fmla="*/ 62 h 169"/>
                <a:gd name="T18" fmla="*/ 0 w 170"/>
                <a:gd name="T19" fmla="*/ 107 h 169"/>
                <a:gd name="T20" fmla="*/ 0 w 170"/>
                <a:gd name="T21" fmla="*/ 109 h 169"/>
                <a:gd name="T22" fmla="*/ 2 w 170"/>
                <a:gd name="T23" fmla="*/ 109 h 169"/>
                <a:gd name="T24" fmla="*/ 60 w 170"/>
                <a:gd name="T25" fmla="*/ 109 h 169"/>
                <a:gd name="T26" fmla="*/ 60 w 170"/>
                <a:gd name="T27" fmla="*/ 167 h 169"/>
                <a:gd name="T28" fmla="*/ 60 w 170"/>
                <a:gd name="T29" fmla="*/ 169 h 169"/>
                <a:gd name="T30" fmla="*/ 62 w 170"/>
                <a:gd name="T31" fmla="*/ 169 h 169"/>
                <a:gd name="T32" fmla="*/ 106 w 170"/>
                <a:gd name="T33" fmla="*/ 169 h 169"/>
                <a:gd name="T34" fmla="*/ 108 w 170"/>
                <a:gd name="T35" fmla="*/ 169 h 169"/>
                <a:gd name="T36" fmla="*/ 108 w 170"/>
                <a:gd name="T37" fmla="*/ 167 h 169"/>
                <a:gd name="T38" fmla="*/ 108 w 170"/>
                <a:gd name="T39" fmla="*/ 109 h 169"/>
                <a:gd name="T40" fmla="*/ 168 w 170"/>
                <a:gd name="T41" fmla="*/ 109 h 169"/>
                <a:gd name="T42" fmla="*/ 170 w 170"/>
                <a:gd name="T43" fmla="*/ 109 h 169"/>
                <a:gd name="T44" fmla="*/ 170 w 170"/>
                <a:gd name="T45" fmla="*/ 107 h 169"/>
                <a:gd name="T46" fmla="*/ 170 w 170"/>
                <a:gd name="T47" fmla="*/ 62 h 169"/>
                <a:gd name="T48" fmla="*/ 170 w 170"/>
                <a:gd name="T49" fmla="*/ 60 h 169"/>
                <a:gd name="T50" fmla="*/ 168 w 170"/>
                <a:gd name="T51" fmla="*/ 60 h 169"/>
                <a:gd name="T52" fmla="*/ 108 w 170"/>
                <a:gd name="T53" fmla="*/ 60 h 169"/>
                <a:gd name="T54" fmla="*/ 108 w 170"/>
                <a:gd name="T55" fmla="*/ 0 h 169"/>
                <a:gd name="T56" fmla="*/ 108 w 170"/>
                <a:gd name="T5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0" h="169">
                  <a:moveTo>
                    <a:pt x="108" y="0"/>
                  </a:moveTo>
                  <a:lnTo>
                    <a:pt x="106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2" y="109"/>
                  </a:lnTo>
                  <a:lnTo>
                    <a:pt x="60" y="109"/>
                  </a:lnTo>
                  <a:lnTo>
                    <a:pt x="60" y="167"/>
                  </a:lnTo>
                  <a:lnTo>
                    <a:pt x="60" y="169"/>
                  </a:lnTo>
                  <a:lnTo>
                    <a:pt x="62" y="169"/>
                  </a:lnTo>
                  <a:lnTo>
                    <a:pt x="106" y="169"/>
                  </a:lnTo>
                  <a:lnTo>
                    <a:pt x="108" y="169"/>
                  </a:lnTo>
                  <a:lnTo>
                    <a:pt x="108" y="167"/>
                  </a:lnTo>
                  <a:lnTo>
                    <a:pt x="108" y="109"/>
                  </a:lnTo>
                  <a:lnTo>
                    <a:pt x="168" y="109"/>
                  </a:lnTo>
                  <a:lnTo>
                    <a:pt x="170" y="109"/>
                  </a:lnTo>
                  <a:lnTo>
                    <a:pt x="170" y="107"/>
                  </a:lnTo>
                  <a:lnTo>
                    <a:pt x="170" y="62"/>
                  </a:lnTo>
                  <a:lnTo>
                    <a:pt x="170" y="60"/>
                  </a:lnTo>
                  <a:lnTo>
                    <a:pt x="168" y="60"/>
                  </a:lnTo>
                  <a:lnTo>
                    <a:pt x="108" y="6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CEA106C-BE8A-4C4D-8C3D-5D9BAADC0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666750"/>
              <a:ext cx="269875" cy="268288"/>
            </a:xfrm>
            <a:custGeom>
              <a:avLst/>
              <a:gdLst>
                <a:gd name="T0" fmla="*/ 108 w 170"/>
                <a:gd name="T1" fmla="*/ 0 h 169"/>
                <a:gd name="T2" fmla="*/ 106 w 170"/>
                <a:gd name="T3" fmla="*/ 0 h 169"/>
                <a:gd name="T4" fmla="*/ 62 w 170"/>
                <a:gd name="T5" fmla="*/ 0 h 169"/>
                <a:gd name="T6" fmla="*/ 60 w 170"/>
                <a:gd name="T7" fmla="*/ 0 h 169"/>
                <a:gd name="T8" fmla="*/ 60 w 170"/>
                <a:gd name="T9" fmla="*/ 0 h 169"/>
                <a:gd name="T10" fmla="*/ 60 w 170"/>
                <a:gd name="T11" fmla="*/ 60 h 169"/>
                <a:gd name="T12" fmla="*/ 2 w 170"/>
                <a:gd name="T13" fmla="*/ 60 h 169"/>
                <a:gd name="T14" fmla="*/ 0 w 170"/>
                <a:gd name="T15" fmla="*/ 60 h 169"/>
                <a:gd name="T16" fmla="*/ 0 w 170"/>
                <a:gd name="T17" fmla="*/ 62 h 169"/>
                <a:gd name="T18" fmla="*/ 0 w 170"/>
                <a:gd name="T19" fmla="*/ 107 h 169"/>
                <a:gd name="T20" fmla="*/ 0 w 170"/>
                <a:gd name="T21" fmla="*/ 109 h 169"/>
                <a:gd name="T22" fmla="*/ 2 w 170"/>
                <a:gd name="T23" fmla="*/ 109 h 169"/>
                <a:gd name="T24" fmla="*/ 60 w 170"/>
                <a:gd name="T25" fmla="*/ 109 h 169"/>
                <a:gd name="T26" fmla="*/ 60 w 170"/>
                <a:gd name="T27" fmla="*/ 167 h 169"/>
                <a:gd name="T28" fmla="*/ 60 w 170"/>
                <a:gd name="T29" fmla="*/ 169 h 169"/>
                <a:gd name="T30" fmla="*/ 62 w 170"/>
                <a:gd name="T31" fmla="*/ 169 h 169"/>
                <a:gd name="T32" fmla="*/ 106 w 170"/>
                <a:gd name="T33" fmla="*/ 169 h 169"/>
                <a:gd name="T34" fmla="*/ 108 w 170"/>
                <a:gd name="T35" fmla="*/ 169 h 169"/>
                <a:gd name="T36" fmla="*/ 108 w 170"/>
                <a:gd name="T37" fmla="*/ 167 h 169"/>
                <a:gd name="T38" fmla="*/ 108 w 170"/>
                <a:gd name="T39" fmla="*/ 109 h 169"/>
                <a:gd name="T40" fmla="*/ 168 w 170"/>
                <a:gd name="T41" fmla="*/ 109 h 169"/>
                <a:gd name="T42" fmla="*/ 170 w 170"/>
                <a:gd name="T43" fmla="*/ 109 h 169"/>
                <a:gd name="T44" fmla="*/ 170 w 170"/>
                <a:gd name="T45" fmla="*/ 107 h 169"/>
                <a:gd name="T46" fmla="*/ 170 w 170"/>
                <a:gd name="T47" fmla="*/ 62 h 169"/>
                <a:gd name="T48" fmla="*/ 170 w 170"/>
                <a:gd name="T49" fmla="*/ 60 h 169"/>
                <a:gd name="T50" fmla="*/ 168 w 170"/>
                <a:gd name="T51" fmla="*/ 60 h 169"/>
                <a:gd name="T52" fmla="*/ 108 w 170"/>
                <a:gd name="T53" fmla="*/ 60 h 169"/>
                <a:gd name="T54" fmla="*/ 108 w 170"/>
                <a:gd name="T55" fmla="*/ 0 h 169"/>
                <a:gd name="T56" fmla="*/ 108 w 170"/>
                <a:gd name="T5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0" h="169">
                  <a:moveTo>
                    <a:pt x="108" y="0"/>
                  </a:moveTo>
                  <a:lnTo>
                    <a:pt x="106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2" y="109"/>
                  </a:lnTo>
                  <a:lnTo>
                    <a:pt x="60" y="109"/>
                  </a:lnTo>
                  <a:lnTo>
                    <a:pt x="60" y="167"/>
                  </a:lnTo>
                  <a:lnTo>
                    <a:pt x="60" y="169"/>
                  </a:lnTo>
                  <a:lnTo>
                    <a:pt x="62" y="169"/>
                  </a:lnTo>
                  <a:lnTo>
                    <a:pt x="106" y="169"/>
                  </a:lnTo>
                  <a:lnTo>
                    <a:pt x="108" y="169"/>
                  </a:lnTo>
                  <a:lnTo>
                    <a:pt x="108" y="167"/>
                  </a:lnTo>
                  <a:lnTo>
                    <a:pt x="108" y="109"/>
                  </a:lnTo>
                  <a:lnTo>
                    <a:pt x="168" y="109"/>
                  </a:lnTo>
                  <a:lnTo>
                    <a:pt x="170" y="109"/>
                  </a:lnTo>
                  <a:lnTo>
                    <a:pt x="170" y="107"/>
                  </a:lnTo>
                  <a:lnTo>
                    <a:pt x="170" y="62"/>
                  </a:lnTo>
                  <a:lnTo>
                    <a:pt x="170" y="60"/>
                  </a:lnTo>
                  <a:lnTo>
                    <a:pt x="168" y="60"/>
                  </a:lnTo>
                  <a:lnTo>
                    <a:pt x="108" y="60"/>
                  </a:lnTo>
                  <a:lnTo>
                    <a:pt x="108" y="0"/>
                  </a:lnTo>
                  <a:lnTo>
                    <a:pt x="10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0AD92F-0C65-4E13-B6D3-460CB8309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84763" y="2587625"/>
              <a:ext cx="184150" cy="768350"/>
            </a:xfrm>
            <a:custGeom>
              <a:avLst/>
              <a:gdLst>
                <a:gd name="T0" fmla="*/ 54 w 58"/>
                <a:gd name="T1" fmla="*/ 81 h 242"/>
                <a:gd name="T2" fmla="*/ 4 w 58"/>
                <a:gd name="T3" fmla="*/ 81 h 242"/>
                <a:gd name="T4" fmla="*/ 4 w 58"/>
                <a:gd name="T5" fmla="*/ 242 h 242"/>
                <a:gd name="T6" fmla="*/ 54 w 58"/>
                <a:gd name="T7" fmla="*/ 242 h 242"/>
                <a:gd name="T8" fmla="*/ 54 w 58"/>
                <a:gd name="T9" fmla="*/ 81 h 242"/>
                <a:gd name="T10" fmla="*/ 29 w 58"/>
                <a:gd name="T11" fmla="*/ 0 h 242"/>
                <a:gd name="T12" fmla="*/ 0 w 58"/>
                <a:gd name="T13" fmla="*/ 30 h 242"/>
                <a:gd name="T14" fmla="*/ 29 w 58"/>
                <a:gd name="T15" fmla="*/ 59 h 242"/>
                <a:gd name="T16" fmla="*/ 58 w 58"/>
                <a:gd name="T17" fmla="*/ 30 h 242"/>
                <a:gd name="T18" fmla="*/ 29 w 58"/>
                <a:gd name="T1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42">
                  <a:moveTo>
                    <a:pt x="54" y="81"/>
                  </a:moveTo>
                  <a:cubicBezTo>
                    <a:pt x="4" y="81"/>
                    <a:pt x="4" y="81"/>
                    <a:pt x="4" y="81"/>
                  </a:cubicBezTo>
                  <a:cubicBezTo>
                    <a:pt x="4" y="242"/>
                    <a:pt x="4" y="242"/>
                    <a:pt x="4" y="242"/>
                  </a:cubicBezTo>
                  <a:cubicBezTo>
                    <a:pt x="54" y="242"/>
                    <a:pt x="54" y="242"/>
                    <a:pt x="54" y="242"/>
                  </a:cubicBezTo>
                  <a:cubicBezTo>
                    <a:pt x="54" y="81"/>
                    <a:pt x="54" y="81"/>
                    <a:pt x="54" y="81"/>
                  </a:cubicBezTo>
                  <a:moveTo>
                    <a:pt x="29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45" y="59"/>
                    <a:pt x="58" y="46"/>
                    <a:pt x="58" y="30"/>
                  </a:cubicBezTo>
                  <a:cubicBezTo>
                    <a:pt x="58" y="14"/>
                    <a:pt x="45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00F902-B6FD-41EB-9619-CC1A0075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4638" y="2832100"/>
              <a:ext cx="495300" cy="523875"/>
            </a:xfrm>
            <a:custGeom>
              <a:avLst/>
              <a:gdLst>
                <a:gd name="T0" fmla="*/ 96 w 156"/>
                <a:gd name="T1" fmla="*/ 0 h 165"/>
                <a:gd name="T2" fmla="*/ 49 w 156"/>
                <a:gd name="T3" fmla="*/ 26 h 165"/>
                <a:gd name="T4" fmla="*/ 48 w 156"/>
                <a:gd name="T5" fmla="*/ 26 h 165"/>
                <a:gd name="T6" fmla="*/ 48 w 156"/>
                <a:gd name="T7" fmla="*/ 4 h 165"/>
                <a:gd name="T8" fmla="*/ 0 w 156"/>
                <a:gd name="T9" fmla="*/ 4 h 165"/>
                <a:gd name="T10" fmla="*/ 0 w 156"/>
                <a:gd name="T11" fmla="*/ 165 h 165"/>
                <a:gd name="T12" fmla="*/ 50 w 156"/>
                <a:gd name="T13" fmla="*/ 165 h 165"/>
                <a:gd name="T14" fmla="*/ 50 w 156"/>
                <a:gd name="T15" fmla="*/ 85 h 165"/>
                <a:gd name="T16" fmla="*/ 80 w 156"/>
                <a:gd name="T17" fmla="*/ 44 h 165"/>
                <a:gd name="T18" fmla="*/ 106 w 156"/>
                <a:gd name="T19" fmla="*/ 86 h 165"/>
                <a:gd name="T20" fmla="*/ 106 w 156"/>
                <a:gd name="T21" fmla="*/ 165 h 165"/>
                <a:gd name="T22" fmla="*/ 156 w 156"/>
                <a:gd name="T23" fmla="*/ 165 h 165"/>
                <a:gd name="T24" fmla="*/ 156 w 156"/>
                <a:gd name="T25" fmla="*/ 76 h 165"/>
                <a:gd name="T26" fmla="*/ 96 w 156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165">
                  <a:moveTo>
                    <a:pt x="96" y="0"/>
                  </a:moveTo>
                  <a:cubicBezTo>
                    <a:pt x="72" y="0"/>
                    <a:pt x="56" y="13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64"/>
                    <a:pt x="54" y="44"/>
                    <a:pt x="80" y="44"/>
                  </a:cubicBezTo>
                  <a:cubicBezTo>
                    <a:pt x="106" y="44"/>
                    <a:pt x="106" y="68"/>
                    <a:pt x="106" y="86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56" y="165"/>
                    <a:pt x="156" y="165"/>
                    <a:pt x="156" y="16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33"/>
                    <a:pt x="147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01067D-444E-4C80-AFA6-146D2F31E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41663" y="9715500"/>
              <a:ext cx="98425" cy="406400"/>
            </a:xfrm>
            <a:custGeom>
              <a:avLst/>
              <a:gdLst>
                <a:gd name="T0" fmla="*/ 29 w 31"/>
                <a:gd name="T1" fmla="*/ 43 h 128"/>
                <a:gd name="T2" fmla="*/ 3 w 31"/>
                <a:gd name="T3" fmla="*/ 43 h 128"/>
                <a:gd name="T4" fmla="*/ 3 w 31"/>
                <a:gd name="T5" fmla="*/ 128 h 128"/>
                <a:gd name="T6" fmla="*/ 29 w 31"/>
                <a:gd name="T7" fmla="*/ 128 h 128"/>
                <a:gd name="T8" fmla="*/ 29 w 31"/>
                <a:gd name="T9" fmla="*/ 43 h 128"/>
                <a:gd name="T10" fmla="*/ 16 w 31"/>
                <a:gd name="T11" fmla="*/ 0 h 128"/>
                <a:gd name="T12" fmla="*/ 0 w 31"/>
                <a:gd name="T13" fmla="*/ 15 h 128"/>
                <a:gd name="T14" fmla="*/ 16 w 31"/>
                <a:gd name="T15" fmla="*/ 31 h 128"/>
                <a:gd name="T16" fmla="*/ 31 w 31"/>
                <a:gd name="T17" fmla="*/ 15 h 128"/>
                <a:gd name="T18" fmla="*/ 16 w 31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28">
                  <a:moveTo>
                    <a:pt x="29" y="43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29" y="43"/>
                    <a:pt x="29" y="43"/>
                    <a:pt x="29" y="43"/>
                  </a:cubicBezTo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1" y="24"/>
                    <a:pt x="31" y="15"/>
                  </a:cubicBezTo>
                  <a:cubicBezTo>
                    <a:pt x="31" y="7"/>
                    <a:pt x="2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D33A942-B76B-46F8-8502-F40293501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7713" y="9845675"/>
              <a:ext cx="263525" cy="276225"/>
            </a:xfrm>
            <a:custGeom>
              <a:avLst/>
              <a:gdLst>
                <a:gd name="T0" fmla="*/ 51 w 83"/>
                <a:gd name="T1" fmla="*/ 0 h 87"/>
                <a:gd name="T2" fmla="*/ 26 w 83"/>
                <a:gd name="T3" fmla="*/ 13 h 87"/>
                <a:gd name="T4" fmla="*/ 26 w 83"/>
                <a:gd name="T5" fmla="*/ 13 h 87"/>
                <a:gd name="T6" fmla="*/ 26 w 83"/>
                <a:gd name="T7" fmla="*/ 2 h 87"/>
                <a:gd name="T8" fmla="*/ 0 w 83"/>
                <a:gd name="T9" fmla="*/ 2 h 87"/>
                <a:gd name="T10" fmla="*/ 0 w 83"/>
                <a:gd name="T11" fmla="*/ 87 h 87"/>
                <a:gd name="T12" fmla="*/ 27 w 83"/>
                <a:gd name="T13" fmla="*/ 87 h 87"/>
                <a:gd name="T14" fmla="*/ 27 w 83"/>
                <a:gd name="T15" fmla="*/ 45 h 87"/>
                <a:gd name="T16" fmla="*/ 43 w 83"/>
                <a:gd name="T17" fmla="*/ 23 h 87"/>
                <a:gd name="T18" fmla="*/ 57 w 83"/>
                <a:gd name="T19" fmla="*/ 46 h 87"/>
                <a:gd name="T20" fmla="*/ 57 w 83"/>
                <a:gd name="T21" fmla="*/ 87 h 87"/>
                <a:gd name="T22" fmla="*/ 83 w 83"/>
                <a:gd name="T23" fmla="*/ 87 h 87"/>
                <a:gd name="T24" fmla="*/ 83 w 83"/>
                <a:gd name="T25" fmla="*/ 40 h 87"/>
                <a:gd name="T26" fmla="*/ 51 w 83"/>
                <a:gd name="T2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87">
                  <a:moveTo>
                    <a:pt x="51" y="0"/>
                  </a:moveTo>
                  <a:cubicBezTo>
                    <a:pt x="38" y="0"/>
                    <a:pt x="30" y="7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34"/>
                    <a:pt x="29" y="23"/>
                    <a:pt x="43" y="23"/>
                  </a:cubicBezTo>
                  <a:cubicBezTo>
                    <a:pt x="56" y="23"/>
                    <a:pt x="57" y="36"/>
                    <a:pt x="57" y="46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17"/>
                    <a:pt x="78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BFBB02-E714-4B52-A074-9481BD552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8675" y="11304588"/>
              <a:ext cx="136525" cy="574675"/>
            </a:xfrm>
            <a:custGeom>
              <a:avLst/>
              <a:gdLst>
                <a:gd name="T0" fmla="*/ 40 w 43"/>
                <a:gd name="T1" fmla="*/ 60 h 181"/>
                <a:gd name="T2" fmla="*/ 3 w 43"/>
                <a:gd name="T3" fmla="*/ 60 h 181"/>
                <a:gd name="T4" fmla="*/ 3 w 43"/>
                <a:gd name="T5" fmla="*/ 181 h 181"/>
                <a:gd name="T6" fmla="*/ 40 w 43"/>
                <a:gd name="T7" fmla="*/ 181 h 181"/>
                <a:gd name="T8" fmla="*/ 40 w 43"/>
                <a:gd name="T9" fmla="*/ 60 h 181"/>
                <a:gd name="T10" fmla="*/ 22 w 43"/>
                <a:gd name="T11" fmla="*/ 0 h 181"/>
                <a:gd name="T12" fmla="*/ 0 w 43"/>
                <a:gd name="T13" fmla="*/ 21 h 181"/>
                <a:gd name="T14" fmla="*/ 22 w 43"/>
                <a:gd name="T15" fmla="*/ 43 h 181"/>
                <a:gd name="T16" fmla="*/ 43 w 43"/>
                <a:gd name="T17" fmla="*/ 21 h 181"/>
                <a:gd name="T18" fmla="*/ 22 w 43"/>
                <a:gd name="T1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81">
                  <a:moveTo>
                    <a:pt x="40" y="60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40" y="60"/>
                    <a:pt x="40" y="60"/>
                    <a:pt x="40" y="60"/>
                  </a:cubicBezTo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34" y="43"/>
                    <a:pt x="43" y="33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33D02A-AF8D-40E7-95D0-FAABDAA31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1875" y="11485563"/>
              <a:ext cx="371475" cy="393700"/>
            </a:xfrm>
            <a:custGeom>
              <a:avLst/>
              <a:gdLst>
                <a:gd name="T0" fmla="*/ 72 w 117"/>
                <a:gd name="T1" fmla="*/ 0 h 124"/>
                <a:gd name="T2" fmla="*/ 37 w 117"/>
                <a:gd name="T3" fmla="*/ 19 h 124"/>
                <a:gd name="T4" fmla="*/ 36 w 117"/>
                <a:gd name="T5" fmla="*/ 19 h 124"/>
                <a:gd name="T6" fmla="*/ 36 w 117"/>
                <a:gd name="T7" fmla="*/ 3 h 124"/>
                <a:gd name="T8" fmla="*/ 0 w 117"/>
                <a:gd name="T9" fmla="*/ 3 h 124"/>
                <a:gd name="T10" fmla="*/ 0 w 117"/>
                <a:gd name="T11" fmla="*/ 124 h 124"/>
                <a:gd name="T12" fmla="*/ 38 w 117"/>
                <a:gd name="T13" fmla="*/ 124 h 124"/>
                <a:gd name="T14" fmla="*/ 38 w 117"/>
                <a:gd name="T15" fmla="*/ 64 h 124"/>
                <a:gd name="T16" fmla="*/ 60 w 117"/>
                <a:gd name="T17" fmla="*/ 33 h 124"/>
                <a:gd name="T18" fmla="*/ 80 w 117"/>
                <a:gd name="T19" fmla="*/ 65 h 124"/>
                <a:gd name="T20" fmla="*/ 80 w 117"/>
                <a:gd name="T21" fmla="*/ 124 h 124"/>
                <a:gd name="T22" fmla="*/ 117 w 117"/>
                <a:gd name="T23" fmla="*/ 124 h 124"/>
                <a:gd name="T24" fmla="*/ 117 w 117"/>
                <a:gd name="T25" fmla="*/ 57 h 124"/>
                <a:gd name="T26" fmla="*/ 72 w 117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24">
                  <a:moveTo>
                    <a:pt x="72" y="0"/>
                  </a:moveTo>
                  <a:cubicBezTo>
                    <a:pt x="54" y="0"/>
                    <a:pt x="42" y="10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48"/>
                    <a:pt x="41" y="33"/>
                    <a:pt x="60" y="33"/>
                  </a:cubicBezTo>
                  <a:cubicBezTo>
                    <a:pt x="80" y="33"/>
                    <a:pt x="80" y="51"/>
                    <a:pt x="80" y="65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25"/>
                    <a:pt x="110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BBCFDF-D1F3-4F05-82A1-E43CC7BB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203200"/>
              <a:ext cx="1644650" cy="2039938"/>
            </a:xfrm>
            <a:custGeom>
              <a:avLst/>
              <a:gdLst>
                <a:gd name="T0" fmla="*/ 277 w 518"/>
                <a:gd name="T1" fmla="*/ 0 h 642"/>
                <a:gd name="T2" fmla="*/ 51 w 518"/>
                <a:gd name="T3" fmla="*/ 116 h 642"/>
                <a:gd name="T4" fmla="*/ 50 w 518"/>
                <a:gd name="T5" fmla="*/ 339 h 642"/>
                <a:gd name="T6" fmla="*/ 92 w 518"/>
                <a:gd name="T7" fmla="*/ 371 h 642"/>
                <a:gd name="T8" fmla="*/ 99 w 518"/>
                <a:gd name="T9" fmla="*/ 372 h 642"/>
                <a:gd name="T10" fmla="*/ 110 w 518"/>
                <a:gd name="T11" fmla="*/ 363 h 642"/>
                <a:gd name="T12" fmla="*/ 119 w 518"/>
                <a:gd name="T13" fmla="*/ 328 h 642"/>
                <a:gd name="T14" fmla="*/ 111 w 518"/>
                <a:gd name="T15" fmla="*/ 309 h 642"/>
                <a:gd name="T16" fmla="*/ 189 w 518"/>
                <a:gd name="T17" fmla="*/ 80 h 642"/>
                <a:gd name="T18" fmla="*/ 272 w 518"/>
                <a:gd name="T19" fmla="*/ 62 h 642"/>
                <a:gd name="T20" fmla="*/ 424 w 518"/>
                <a:gd name="T21" fmla="*/ 193 h 642"/>
                <a:gd name="T22" fmla="*/ 356 w 518"/>
                <a:gd name="T23" fmla="*/ 384 h 642"/>
                <a:gd name="T24" fmla="*/ 308 w 518"/>
                <a:gd name="T25" fmla="*/ 401 h 642"/>
                <a:gd name="T26" fmla="*/ 249 w 518"/>
                <a:gd name="T27" fmla="*/ 329 h 642"/>
                <a:gd name="T28" fmla="*/ 279 w 518"/>
                <a:gd name="T29" fmla="*/ 182 h 642"/>
                <a:gd name="T30" fmla="*/ 232 w 518"/>
                <a:gd name="T31" fmla="*/ 143 h 642"/>
                <a:gd name="T32" fmla="*/ 167 w 518"/>
                <a:gd name="T33" fmla="*/ 199 h 642"/>
                <a:gd name="T34" fmla="*/ 171 w 518"/>
                <a:gd name="T35" fmla="*/ 292 h 642"/>
                <a:gd name="T36" fmla="*/ 172 w 518"/>
                <a:gd name="T37" fmla="*/ 301 h 642"/>
                <a:gd name="T38" fmla="*/ 118 w 518"/>
                <a:gd name="T39" fmla="*/ 550 h 642"/>
                <a:gd name="T40" fmla="*/ 123 w 518"/>
                <a:gd name="T41" fmla="*/ 635 h 642"/>
                <a:gd name="T42" fmla="*/ 128 w 518"/>
                <a:gd name="T43" fmla="*/ 642 h 642"/>
                <a:gd name="T44" fmla="*/ 129 w 518"/>
                <a:gd name="T45" fmla="*/ 642 h 642"/>
                <a:gd name="T46" fmla="*/ 134 w 518"/>
                <a:gd name="T47" fmla="*/ 638 h 642"/>
                <a:gd name="T48" fmla="*/ 173 w 518"/>
                <a:gd name="T49" fmla="*/ 579 h 642"/>
                <a:gd name="T50" fmla="*/ 223 w 518"/>
                <a:gd name="T51" fmla="*/ 424 h 642"/>
                <a:gd name="T52" fmla="*/ 225 w 518"/>
                <a:gd name="T53" fmla="*/ 419 h 642"/>
                <a:gd name="T54" fmla="*/ 235 w 518"/>
                <a:gd name="T55" fmla="*/ 432 h 642"/>
                <a:gd name="T56" fmla="*/ 320 w 518"/>
                <a:gd name="T57" fmla="*/ 464 h 642"/>
                <a:gd name="T58" fmla="*/ 457 w 518"/>
                <a:gd name="T59" fmla="*/ 395 h 642"/>
                <a:gd name="T60" fmla="*/ 512 w 518"/>
                <a:gd name="T61" fmla="*/ 183 h 642"/>
                <a:gd name="T62" fmla="*/ 310 w 518"/>
                <a:gd name="T63" fmla="*/ 2 h 642"/>
                <a:gd name="T64" fmla="*/ 277 w 518"/>
                <a:gd name="T6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8" h="642">
                  <a:moveTo>
                    <a:pt x="277" y="0"/>
                  </a:moveTo>
                  <a:cubicBezTo>
                    <a:pt x="190" y="0"/>
                    <a:pt x="102" y="37"/>
                    <a:pt x="51" y="116"/>
                  </a:cubicBezTo>
                  <a:cubicBezTo>
                    <a:pt x="0" y="196"/>
                    <a:pt x="11" y="291"/>
                    <a:pt x="50" y="339"/>
                  </a:cubicBezTo>
                  <a:cubicBezTo>
                    <a:pt x="61" y="353"/>
                    <a:pt x="75" y="364"/>
                    <a:pt x="92" y="371"/>
                  </a:cubicBezTo>
                  <a:cubicBezTo>
                    <a:pt x="95" y="372"/>
                    <a:pt x="97" y="372"/>
                    <a:pt x="99" y="372"/>
                  </a:cubicBezTo>
                  <a:cubicBezTo>
                    <a:pt x="104" y="372"/>
                    <a:pt x="109" y="369"/>
                    <a:pt x="110" y="363"/>
                  </a:cubicBezTo>
                  <a:cubicBezTo>
                    <a:pt x="114" y="351"/>
                    <a:pt x="116" y="340"/>
                    <a:pt x="119" y="328"/>
                  </a:cubicBezTo>
                  <a:cubicBezTo>
                    <a:pt x="121" y="321"/>
                    <a:pt x="116" y="317"/>
                    <a:pt x="111" y="309"/>
                  </a:cubicBezTo>
                  <a:cubicBezTo>
                    <a:pt x="65" y="252"/>
                    <a:pt x="88" y="127"/>
                    <a:pt x="189" y="80"/>
                  </a:cubicBezTo>
                  <a:cubicBezTo>
                    <a:pt x="214" y="68"/>
                    <a:pt x="243" y="62"/>
                    <a:pt x="272" y="62"/>
                  </a:cubicBezTo>
                  <a:cubicBezTo>
                    <a:pt x="345" y="62"/>
                    <a:pt x="418" y="102"/>
                    <a:pt x="424" y="193"/>
                  </a:cubicBezTo>
                  <a:cubicBezTo>
                    <a:pt x="428" y="257"/>
                    <a:pt x="408" y="347"/>
                    <a:pt x="356" y="384"/>
                  </a:cubicBezTo>
                  <a:cubicBezTo>
                    <a:pt x="340" y="396"/>
                    <a:pt x="323" y="401"/>
                    <a:pt x="308" y="401"/>
                  </a:cubicBezTo>
                  <a:cubicBezTo>
                    <a:pt x="269" y="401"/>
                    <a:pt x="239" y="369"/>
                    <a:pt x="249" y="329"/>
                  </a:cubicBezTo>
                  <a:cubicBezTo>
                    <a:pt x="266" y="262"/>
                    <a:pt x="288" y="216"/>
                    <a:pt x="279" y="182"/>
                  </a:cubicBezTo>
                  <a:cubicBezTo>
                    <a:pt x="273" y="156"/>
                    <a:pt x="254" y="143"/>
                    <a:pt x="232" y="143"/>
                  </a:cubicBezTo>
                  <a:cubicBezTo>
                    <a:pt x="207" y="143"/>
                    <a:pt x="179" y="162"/>
                    <a:pt x="167" y="199"/>
                  </a:cubicBezTo>
                  <a:cubicBezTo>
                    <a:pt x="157" y="230"/>
                    <a:pt x="159" y="262"/>
                    <a:pt x="171" y="292"/>
                  </a:cubicBezTo>
                  <a:cubicBezTo>
                    <a:pt x="172" y="295"/>
                    <a:pt x="172" y="298"/>
                    <a:pt x="172" y="301"/>
                  </a:cubicBezTo>
                  <a:cubicBezTo>
                    <a:pt x="124" y="501"/>
                    <a:pt x="119" y="513"/>
                    <a:pt x="118" y="550"/>
                  </a:cubicBezTo>
                  <a:cubicBezTo>
                    <a:pt x="117" y="579"/>
                    <a:pt x="119" y="607"/>
                    <a:pt x="123" y="635"/>
                  </a:cubicBezTo>
                  <a:cubicBezTo>
                    <a:pt x="124" y="638"/>
                    <a:pt x="124" y="641"/>
                    <a:pt x="128" y="642"/>
                  </a:cubicBezTo>
                  <a:cubicBezTo>
                    <a:pt x="128" y="642"/>
                    <a:pt x="128" y="642"/>
                    <a:pt x="129" y="642"/>
                  </a:cubicBezTo>
                  <a:cubicBezTo>
                    <a:pt x="131" y="642"/>
                    <a:pt x="133" y="640"/>
                    <a:pt x="134" y="638"/>
                  </a:cubicBezTo>
                  <a:cubicBezTo>
                    <a:pt x="148" y="619"/>
                    <a:pt x="161" y="600"/>
                    <a:pt x="173" y="579"/>
                  </a:cubicBezTo>
                  <a:cubicBezTo>
                    <a:pt x="197" y="537"/>
                    <a:pt x="200" y="516"/>
                    <a:pt x="223" y="424"/>
                  </a:cubicBezTo>
                  <a:cubicBezTo>
                    <a:pt x="224" y="422"/>
                    <a:pt x="224" y="421"/>
                    <a:pt x="225" y="419"/>
                  </a:cubicBezTo>
                  <a:cubicBezTo>
                    <a:pt x="229" y="423"/>
                    <a:pt x="232" y="428"/>
                    <a:pt x="235" y="432"/>
                  </a:cubicBezTo>
                  <a:cubicBezTo>
                    <a:pt x="256" y="452"/>
                    <a:pt x="287" y="464"/>
                    <a:pt x="320" y="464"/>
                  </a:cubicBezTo>
                  <a:cubicBezTo>
                    <a:pt x="366" y="464"/>
                    <a:pt x="418" y="442"/>
                    <a:pt x="457" y="395"/>
                  </a:cubicBezTo>
                  <a:cubicBezTo>
                    <a:pt x="514" y="324"/>
                    <a:pt x="518" y="223"/>
                    <a:pt x="512" y="183"/>
                  </a:cubicBezTo>
                  <a:cubicBezTo>
                    <a:pt x="498" y="94"/>
                    <a:pt x="426" y="15"/>
                    <a:pt x="310" y="2"/>
                  </a:cubicBezTo>
                  <a:cubicBezTo>
                    <a:pt x="299" y="0"/>
                    <a:pt x="288" y="0"/>
                    <a:pt x="2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204B46-9CD4-40D7-BD68-7AF49B8AF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875" y="7473950"/>
              <a:ext cx="371475" cy="461963"/>
            </a:xfrm>
            <a:custGeom>
              <a:avLst/>
              <a:gdLst>
                <a:gd name="T0" fmla="*/ 62 w 117"/>
                <a:gd name="T1" fmla="*/ 0 h 145"/>
                <a:gd name="T2" fmla="*/ 11 w 117"/>
                <a:gd name="T3" fmla="*/ 26 h 145"/>
                <a:gd name="T4" fmla="*/ 11 w 117"/>
                <a:gd name="T5" fmla="*/ 77 h 145"/>
                <a:gd name="T6" fmla="*/ 20 w 117"/>
                <a:gd name="T7" fmla="*/ 84 h 145"/>
                <a:gd name="T8" fmla="*/ 22 w 117"/>
                <a:gd name="T9" fmla="*/ 84 h 145"/>
                <a:gd name="T10" fmla="*/ 25 w 117"/>
                <a:gd name="T11" fmla="*/ 82 h 145"/>
                <a:gd name="T12" fmla="*/ 27 w 117"/>
                <a:gd name="T13" fmla="*/ 74 h 145"/>
                <a:gd name="T14" fmla="*/ 25 w 117"/>
                <a:gd name="T15" fmla="*/ 70 h 145"/>
                <a:gd name="T16" fmla="*/ 42 w 117"/>
                <a:gd name="T17" fmla="*/ 18 h 145"/>
                <a:gd name="T18" fmla="*/ 61 w 117"/>
                <a:gd name="T19" fmla="*/ 14 h 145"/>
                <a:gd name="T20" fmla="*/ 95 w 117"/>
                <a:gd name="T21" fmla="*/ 44 h 145"/>
                <a:gd name="T22" fmla="*/ 80 w 117"/>
                <a:gd name="T23" fmla="*/ 87 h 145"/>
                <a:gd name="T24" fmla="*/ 69 w 117"/>
                <a:gd name="T25" fmla="*/ 91 h 145"/>
                <a:gd name="T26" fmla="*/ 56 w 117"/>
                <a:gd name="T27" fmla="*/ 75 h 145"/>
                <a:gd name="T28" fmla="*/ 63 w 117"/>
                <a:gd name="T29" fmla="*/ 41 h 145"/>
                <a:gd name="T30" fmla="*/ 52 w 117"/>
                <a:gd name="T31" fmla="*/ 32 h 145"/>
                <a:gd name="T32" fmla="*/ 37 w 117"/>
                <a:gd name="T33" fmla="*/ 45 h 145"/>
                <a:gd name="T34" fmla="*/ 38 w 117"/>
                <a:gd name="T35" fmla="*/ 66 h 145"/>
                <a:gd name="T36" fmla="*/ 38 w 117"/>
                <a:gd name="T37" fmla="*/ 68 h 145"/>
                <a:gd name="T38" fmla="*/ 26 w 117"/>
                <a:gd name="T39" fmla="*/ 125 h 145"/>
                <a:gd name="T40" fmla="*/ 27 w 117"/>
                <a:gd name="T41" fmla="*/ 144 h 145"/>
                <a:gd name="T42" fmla="*/ 28 w 117"/>
                <a:gd name="T43" fmla="*/ 145 h 145"/>
                <a:gd name="T44" fmla="*/ 29 w 117"/>
                <a:gd name="T45" fmla="*/ 145 h 145"/>
                <a:gd name="T46" fmla="*/ 30 w 117"/>
                <a:gd name="T47" fmla="*/ 144 h 145"/>
                <a:gd name="T48" fmla="*/ 39 w 117"/>
                <a:gd name="T49" fmla="*/ 131 h 145"/>
                <a:gd name="T50" fmla="*/ 50 w 117"/>
                <a:gd name="T51" fmla="*/ 96 h 145"/>
                <a:gd name="T52" fmla="*/ 50 w 117"/>
                <a:gd name="T53" fmla="*/ 95 h 145"/>
                <a:gd name="T54" fmla="*/ 53 w 117"/>
                <a:gd name="T55" fmla="*/ 98 h 145"/>
                <a:gd name="T56" fmla="*/ 72 w 117"/>
                <a:gd name="T57" fmla="*/ 105 h 145"/>
                <a:gd name="T58" fmla="*/ 103 w 117"/>
                <a:gd name="T59" fmla="*/ 89 h 145"/>
                <a:gd name="T60" fmla="*/ 115 w 117"/>
                <a:gd name="T61" fmla="*/ 41 h 145"/>
                <a:gd name="T62" fmla="*/ 70 w 117"/>
                <a:gd name="T63" fmla="*/ 1 h 145"/>
                <a:gd name="T64" fmla="*/ 62 w 117"/>
                <a:gd name="T6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145">
                  <a:moveTo>
                    <a:pt x="62" y="0"/>
                  </a:moveTo>
                  <a:cubicBezTo>
                    <a:pt x="43" y="0"/>
                    <a:pt x="23" y="9"/>
                    <a:pt x="11" y="26"/>
                  </a:cubicBezTo>
                  <a:cubicBezTo>
                    <a:pt x="0" y="45"/>
                    <a:pt x="2" y="66"/>
                    <a:pt x="11" y="77"/>
                  </a:cubicBezTo>
                  <a:cubicBezTo>
                    <a:pt x="13" y="80"/>
                    <a:pt x="17" y="82"/>
                    <a:pt x="20" y="84"/>
                  </a:cubicBezTo>
                  <a:cubicBezTo>
                    <a:pt x="21" y="84"/>
                    <a:pt x="21" y="84"/>
                    <a:pt x="22" y="84"/>
                  </a:cubicBezTo>
                  <a:cubicBezTo>
                    <a:pt x="23" y="84"/>
                    <a:pt x="24" y="84"/>
                    <a:pt x="25" y="82"/>
                  </a:cubicBezTo>
                  <a:cubicBezTo>
                    <a:pt x="25" y="80"/>
                    <a:pt x="26" y="77"/>
                    <a:pt x="27" y="74"/>
                  </a:cubicBezTo>
                  <a:cubicBezTo>
                    <a:pt x="27" y="73"/>
                    <a:pt x="26" y="72"/>
                    <a:pt x="25" y="70"/>
                  </a:cubicBezTo>
                  <a:cubicBezTo>
                    <a:pt x="14" y="57"/>
                    <a:pt x="19" y="29"/>
                    <a:pt x="42" y="18"/>
                  </a:cubicBezTo>
                  <a:cubicBezTo>
                    <a:pt x="48" y="16"/>
                    <a:pt x="54" y="14"/>
                    <a:pt x="61" y="14"/>
                  </a:cubicBezTo>
                  <a:cubicBezTo>
                    <a:pt x="78" y="14"/>
                    <a:pt x="94" y="23"/>
                    <a:pt x="95" y="44"/>
                  </a:cubicBezTo>
                  <a:cubicBezTo>
                    <a:pt x="96" y="58"/>
                    <a:pt x="92" y="78"/>
                    <a:pt x="80" y="87"/>
                  </a:cubicBezTo>
                  <a:cubicBezTo>
                    <a:pt x="76" y="90"/>
                    <a:pt x="73" y="91"/>
                    <a:pt x="69" y="91"/>
                  </a:cubicBezTo>
                  <a:cubicBezTo>
                    <a:pt x="60" y="91"/>
                    <a:pt x="54" y="84"/>
                    <a:pt x="56" y="75"/>
                  </a:cubicBezTo>
                  <a:cubicBezTo>
                    <a:pt x="60" y="59"/>
                    <a:pt x="65" y="49"/>
                    <a:pt x="63" y="41"/>
                  </a:cubicBezTo>
                  <a:cubicBezTo>
                    <a:pt x="61" y="35"/>
                    <a:pt x="57" y="32"/>
                    <a:pt x="52" y="32"/>
                  </a:cubicBezTo>
                  <a:cubicBezTo>
                    <a:pt x="46" y="32"/>
                    <a:pt x="40" y="37"/>
                    <a:pt x="37" y="45"/>
                  </a:cubicBezTo>
                  <a:cubicBezTo>
                    <a:pt x="35" y="52"/>
                    <a:pt x="36" y="59"/>
                    <a:pt x="38" y="66"/>
                  </a:cubicBezTo>
                  <a:cubicBezTo>
                    <a:pt x="38" y="67"/>
                    <a:pt x="39" y="67"/>
                    <a:pt x="38" y="68"/>
                  </a:cubicBezTo>
                  <a:cubicBezTo>
                    <a:pt x="28" y="113"/>
                    <a:pt x="27" y="116"/>
                    <a:pt x="26" y="125"/>
                  </a:cubicBezTo>
                  <a:cubicBezTo>
                    <a:pt x="26" y="131"/>
                    <a:pt x="27" y="137"/>
                    <a:pt x="27" y="144"/>
                  </a:cubicBezTo>
                  <a:cubicBezTo>
                    <a:pt x="28" y="144"/>
                    <a:pt x="28" y="145"/>
                    <a:pt x="28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30" y="145"/>
                    <a:pt x="30" y="144"/>
                  </a:cubicBezTo>
                  <a:cubicBezTo>
                    <a:pt x="33" y="140"/>
                    <a:pt x="36" y="136"/>
                    <a:pt x="39" y="131"/>
                  </a:cubicBezTo>
                  <a:cubicBezTo>
                    <a:pt x="44" y="121"/>
                    <a:pt x="45" y="117"/>
                    <a:pt x="50" y="96"/>
                  </a:cubicBezTo>
                  <a:cubicBezTo>
                    <a:pt x="50" y="96"/>
                    <a:pt x="50" y="95"/>
                    <a:pt x="50" y="95"/>
                  </a:cubicBezTo>
                  <a:cubicBezTo>
                    <a:pt x="51" y="96"/>
                    <a:pt x="52" y="97"/>
                    <a:pt x="53" y="98"/>
                  </a:cubicBezTo>
                  <a:cubicBezTo>
                    <a:pt x="57" y="102"/>
                    <a:pt x="64" y="105"/>
                    <a:pt x="72" y="105"/>
                  </a:cubicBezTo>
                  <a:cubicBezTo>
                    <a:pt x="82" y="105"/>
                    <a:pt x="94" y="100"/>
                    <a:pt x="103" y="89"/>
                  </a:cubicBezTo>
                  <a:cubicBezTo>
                    <a:pt x="116" y="73"/>
                    <a:pt x="117" y="51"/>
                    <a:pt x="115" y="41"/>
                  </a:cubicBezTo>
                  <a:cubicBezTo>
                    <a:pt x="112" y="21"/>
                    <a:pt x="96" y="4"/>
                    <a:pt x="70" y="1"/>
                  </a:cubicBezTo>
                  <a:cubicBezTo>
                    <a:pt x="67" y="0"/>
                    <a:pt x="65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D8368C5-C341-412D-A02F-2698D6B32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8850" y="877888"/>
              <a:ext cx="1825625" cy="2265363"/>
            </a:xfrm>
            <a:custGeom>
              <a:avLst/>
              <a:gdLst>
                <a:gd name="T0" fmla="*/ 307 w 575"/>
                <a:gd name="T1" fmla="*/ 0 h 713"/>
                <a:gd name="T2" fmla="*/ 57 w 575"/>
                <a:gd name="T3" fmla="*/ 129 h 713"/>
                <a:gd name="T4" fmla="*/ 55 w 575"/>
                <a:gd name="T5" fmla="*/ 377 h 713"/>
                <a:gd name="T6" fmla="*/ 102 w 575"/>
                <a:gd name="T7" fmla="*/ 412 h 713"/>
                <a:gd name="T8" fmla="*/ 110 w 575"/>
                <a:gd name="T9" fmla="*/ 414 h 713"/>
                <a:gd name="T10" fmla="*/ 122 w 575"/>
                <a:gd name="T11" fmla="*/ 403 h 713"/>
                <a:gd name="T12" fmla="*/ 132 w 575"/>
                <a:gd name="T13" fmla="*/ 365 h 713"/>
                <a:gd name="T14" fmla="*/ 123 w 575"/>
                <a:gd name="T15" fmla="*/ 344 h 713"/>
                <a:gd name="T16" fmla="*/ 210 w 575"/>
                <a:gd name="T17" fmla="*/ 89 h 713"/>
                <a:gd name="T18" fmla="*/ 301 w 575"/>
                <a:gd name="T19" fmla="*/ 70 h 713"/>
                <a:gd name="T20" fmla="*/ 470 w 575"/>
                <a:gd name="T21" fmla="*/ 215 h 713"/>
                <a:gd name="T22" fmla="*/ 395 w 575"/>
                <a:gd name="T23" fmla="*/ 427 h 713"/>
                <a:gd name="T24" fmla="*/ 341 w 575"/>
                <a:gd name="T25" fmla="*/ 445 h 713"/>
                <a:gd name="T26" fmla="*/ 276 w 575"/>
                <a:gd name="T27" fmla="*/ 366 h 713"/>
                <a:gd name="T28" fmla="*/ 310 w 575"/>
                <a:gd name="T29" fmla="*/ 202 h 713"/>
                <a:gd name="T30" fmla="*/ 258 w 575"/>
                <a:gd name="T31" fmla="*/ 159 h 713"/>
                <a:gd name="T32" fmla="*/ 185 w 575"/>
                <a:gd name="T33" fmla="*/ 221 h 713"/>
                <a:gd name="T34" fmla="*/ 189 w 575"/>
                <a:gd name="T35" fmla="*/ 325 h 713"/>
                <a:gd name="T36" fmla="*/ 190 w 575"/>
                <a:gd name="T37" fmla="*/ 334 h 713"/>
                <a:gd name="T38" fmla="*/ 131 w 575"/>
                <a:gd name="T39" fmla="*/ 612 h 713"/>
                <a:gd name="T40" fmla="*/ 137 w 575"/>
                <a:gd name="T41" fmla="*/ 705 h 713"/>
                <a:gd name="T42" fmla="*/ 141 w 575"/>
                <a:gd name="T43" fmla="*/ 713 h 713"/>
                <a:gd name="T44" fmla="*/ 142 w 575"/>
                <a:gd name="T45" fmla="*/ 713 h 713"/>
                <a:gd name="T46" fmla="*/ 148 w 575"/>
                <a:gd name="T47" fmla="*/ 708 h 713"/>
                <a:gd name="T48" fmla="*/ 192 w 575"/>
                <a:gd name="T49" fmla="*/ 644 h 713"/>
                <a:gd name="T50" fmla="*/ 248 w 575"/>
                <a:gd name="T51" fmla="*/ 471 h 713"/>
                <a:gd name="T52" fmla="*/ 249 w 575"/>
                <a:gd name="T53" fmla="*/ 465 h 713"/>
                <a:gd name="T54" fmla="*/ 261 w 575"/>
                <a:gd name="T55" fmla="*/ 480 h 713"/>
                <a:gd name="T56" fmla="*/ 355 w 575"/>
                <a:gd name="T57" fmla="*/ 515 h 713"/>
                <a:gd name="T58" fmla="*/ 507 w 575"/>
                <a:gd name="T59" fmla="*/ 439 h 713"/>
                <a:gd name="T60" fmla="*/ 568 w 575"/>
                <a:gd name="T61" fmla="*/ 203 h 713"/>
                <a:gd name="T62" fmla="*/ 344 w 575"/>
                <a:gd name="T63" fmla="*/ 2 h 713"/>
                <a:gd name="T64" fmla="*/ 307 w 575"/>
                <a:gd name="T6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5" h="713">
                  <a:moveTo>
                    <a:pt x="307" y="0"/>
                  </a:moveTo>
                  <a:cubicBezTo>
                    <a:pt x="211" y="0"/>
                    <a:pt x="113" y="42"/>
                    <a:pt x="57" y="129"/>
                  </a:cubicBezTo>
                  <a:cubicBezTo>
                    <a:pt x="0" y="218"/>
                    <a:pt x="12" y="324"/>
                    <a:pt x="55" y="377"/>
                  </a:cubicBezTo>
                  <a:cubicBezTo>
                    <a:pt x="68" y="393"/>
                    <a:pt x="83" y="405"/>
                    <a:pt x="102" y="412"/>
                  </a:cubicBezTo>
                  <a:cubicBezTo>
                    <a:pt x="105" y="413"/>
                    <a:pt x="107" y="414"/>
                    <a:pt x="110" y="414"/>
                  </a:cubicBezTo>
                  <a:cubicBezTo>
                    <a:pt x="116" y="414"/>
                    <a:pt x="120" y="410"/>
                    <a:pt x="122" y="403"/>
                  </a:cubicBezTo>
                  <a:cubicBezTo>
                    <a:pt x="126" y="391"/>
                    <a:pt x="129" y="378"/>
                    <a:pt x="132" y="365"/>
                  </a:cubicBezTo>
                  <a:cubicBezTo>
                    <a:pt x="134" y="357"/>
                    <a:pt x="129" y="352"/>
                    <a:pt x="123" y="344"/>
                  </a:cubicBezTo>
                  <a:cubicBezTo>
                    <a:pt x="72" y="280"/>
                    <a:pt x="97" y="141"/>
                    <a:pt x="210" y="89"/>
                  </a:cubicBezTo>
                  <a:cubicBezTo>
                    <a:pt x="237" y="77"/>
                    <a:pt x="269" y="70"/>
                    <a:pt x="301" y="70"/>
                  </a:cubicBezTo>
                  <a:cubicBezTo>
                    <a:pt x="383" y="70"/>
                    <a:pt x="464" y="114"/>
                    <a:pt x="470" y="215"/>
                  </a:cubicBezTo>
                  <a:cubicBezTo>
                    <a:pt x="474" y="286"/>
                    <a:pt x="452" y="385"/>
                    <a:pt x="395" y="427"/>
                  </a:cubicBezTo>
                  <a:cubicBezTo>
                    <a:pt x="377" y="440"/>
                    <a:pt x="358" y="445"/>
                    <a:pt x="341" y="445"/>
                  </a:cubicBezTo>
                  <a:cubicBezTo>
                    <a:pt x="298" y="445"/>
                    <a:pt x="265" y="410"/>
                    <a:pt x="276" y="366"/>
                  </a:cubicBezTo>
                  <a:cubicBezTo>
                    <a:pt x="294" y="291"/>
                    <a:pt x="319" y="241"/>
                    <a:pt x="310" y="202"/>
                  </a:cubicBezTo>
                  <a:cubicBezTo>
                    <a:pt x="303" y="174"/>
                    <a:pt x="281" y="159"/>
                    <a:pt x="258" y="159"/>
                  </a:cubicBezTo>
                  <a:cubicBezTo>
                    <a:pt x="229" y="159"/>
                    <a:pt x="198" y="180"/>
                    <a:pt x="185" y="221"/>
                  </a:cubicBezTo>
                  <a:cubicBezTo>
                    <a:pt x="174" y="256"/>
                    <a:pt x="176" y="291"/>
                    <a:pt x="189" y="325"/>
                  </a:cubicBezTo>
                  <a:cubicBezTo>
                    <a:pt x="190" y="328"/>
                    <a:pt x="191" y="331"/>
                    <a:pt x="190" y="334"/>
                  </a:cubicBezTo>
                  <a:cubicBezTo>
                    <a:pt x="137" y="556"/>
                    <a:pt x="132" y="571"/>
                    <a:pt x="131" y="612"/>
                  </a:cubicBezTo>
                  <a:cubicBezTo>
                    <a:pt x="130" y="643"/>
                    <a:pt x="132" y="674"/>
                    <a:pt x="137" y="705"/>
                  </a:cubicBezTo>
                  <a:cubicBezTo>
                    <a:pt x="137" y="709"/>
                    <a:pt x="137" y="712"/>
                    <a:pt x="141" y="713"/>
                  </a:cubicBezTo>
                  <a:cubicBezTo>
                    <a:pt x="142" y="713"/>
                    <a:pt x="142" y="713"/>
                    <a:pt x="142" y="713"/>
                  </a:cubicBezTo>
                  <a:cubicBezTo>
                    <a:pt x="145" y="713"/>
                    <a:pt x="147" y="710"/>
                    <a:pt x="148" y="708"/>
                  </a:cubicBezTo>
                  <a:cubicBezTo>
                    <a:pt x="164" y="688"/>
                    <a:pt x="179" y="666"/>
                    <a:pt x="192" y="644"/>
                  </a:cubicBezTo>
                  <a:cubicBezTo>
                    <a:pt x="219" y="596"/>
                    <a:pt x="221" y="573"/>
                    <a:pt x="248" y="471"/>
                  </a:cubicBezTo>
                  <a:cubicBezTo>
                    <a:pt x="248" y="469"/>
                    <a:pt x="249" y="467"/>
                    <a:pt x="249" y="465"/>
                  </a:cubicBezTo>
                  <a:cubicBezTo>
                    <a:pt x="253" y="470"/>
                    <a:pt x="257" y="475"/>
                    <a:pt x="261" y="480"/>
                  </a:cubicBezTo>
                  <a:cubicBezTo>
                    <a:pt x="284" y="503"/>
                    <a:pt x="318" y="515"/>
                    <a:pt x="355" y="515"/>
                  </a:cubicBezTo>
                  <a:cubicBezTo>
                    <a:pt x="406" y="515"/>
                    <a:pt x="464" y="491"/>
                    <a:pt x="507" y="439"/>
                  </a:cubicBezTo>
                  <a:cubicBezTo>
                    <a:pt x="570" y="360"/>
                    <a:pt x="575" y="249"/>
                    <a:pt x="568" y="203"/>
                  </a:cubicBezTo>
                  <a:cubicBezTo>
                    <a:pt x="553" y="104"/>
                    <a:pt x="472" y="17"/>
                    <a:pt x="344" y="2"/>
                  </a:cubicBezTo>
                  <a:cubicBezTo>
                    <a:pt x="332" y="1"/>
                    <a:pt x="319" y="0"/>
                    <a:pt x="30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7EB87B-D520-44F5-AEF6-BFF823F96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475" y="3251200"/>
              <a:ext cx="1781175" cy="1779588"/>
            </a:xfrm>
            <a:custGeom>
              <a:avLst/>
              <a:gdLst>
                <a:gd name="T0" fmla="*/ 307 w 561"/>
                <a:gd name="T1" fmla="*/ 414 h 560"/>
                <a:gd name="T2" fmla="*/ 181 w 561"/>
                <a:gd name="T3" fmla="*/ 414 h 560"/>
                <a:gd name="T4" fmla="*/ 184 w 561"/>
                <a:gd name="T5" fmla="*/ 348 h 560"/>
                <a:gd name="T6" fmla="*/ 377 w 561"/>
                <a:gd name="T7" fmla="*/ 348 h 560"/>
                <a:gd name="T8" fmla="*/ 376 w 561"/>
                <a:gd name="T9" fmla="*/ 414 h 560"/>
                <a:gd name="T10" fmla="*/ 307 w 561"/>
                <a:gd name="T11" fmla="*/ 414 h 560"/>
                <a:gd name="T12" fmla="*/ 220 w 561"/>
                <a:gd name="T13" fmla="*/ 213 h 560"/>
                <a:gd name="T14" fmla="*/ 181 w 561"/>
                <a:gd name="T15" fmla="*/ 212 h 560"/>
                <a:gd name="T16" fmla="*/ 178 w 561"/>
                <a:gd name="T17" fmla="*/ 146 h 560"/>
                <a:gd name="T18" fmla="*/ 231 w 561"/>
                <a:gd name="T19" fmla="*/ 145 h 560"/>
                <a:gd name="T20" fmla="*/ 273 w 561"/>
                <a:gd name="T21" fmla="*/ 146 h 560"/>
                <a:gd name="T22" fmla="*/ 283 w 561"/>
                <a:gd name="T23" fmla="*/ 212 h 560"/>
                <a:gd name="T24" fmla="*/ 220 w 561"/>
                <a:gd name="T25" fmla="*/ 213 h 560"/>
                <a:gd name="T26" fmla="*/ 234 w 561"/>
                <a:gd name="T27" fmla="*/ 0 h 560"/>
                <a:gd name="T28" fmla="*/ 131 w 561"/>
                <a:gd name="T29" fmla="*/ 7 h 560"/>
                <a:gd name="T30" fmla="*/ 0 w 561"/>
                <a:gd name="T31" fmla="*/ 176 h 560"/>
                <a:gd name="T32" fmla="*/ 1 w 561"/>
                <a:gd name="T33" fmla="*/ 394 h 560"/>
                <a:gd name="T34" fmla="*/ 108 w 561"/>
                <a:gd name="T35" fmla="*/ 546 h 560"/>
                <a:gd name="T36" fmla="*/ 169 w 561"/>
                <a:gd name="T37" fmla="*/ 560 h 560"/>
                <a:gd name="T38" fmla="*/ 252 w 561"/>
                <a:gd name="T39" fmla="*/ 560 h 560"/>
                <a:gd name="T40" fmla="*/ 372 w 561"/>
                <a:gd name="T41" fmla="*/ 560 h 560"/>
                <a:gd name="T42" fmla="*/ 397 w 561"/>
                <a:gd name="T43" fmla="*/ 559 h 560"/>
                <a:gd name="T44" fmla="*/ 543 w 561"/>
                <a:gd name="T45" fmla="*/ 455 h 560"/>
                <a:gd name="T46" fmla="*/ 559 w 561"/>
                <a:gd name="T47" fmla="*/ 243 h 560"/>
                <a:gd name="T48" fmla="*/ 536 w 561"/>
                <a:gd name="T49" fmla="*/ 214 h 560"/>
                <a:gd name="T50" fmla="*/ 481 w 561"/>
                <a:gd name="T51" fmla="*/ 210 h 560"/>
                <a:gd name="T52" fmla="*/ 449 w 561"/>
                <a:gd name="T53" fmla="*/ 124 h 560"/>
                <a:gd name="T54" fmla="*/ 329 w 561"/>
                <a:gd name="T55" fmla="*/ 7 h 560"/>
                <a:gd name="T56" fmla="*/ 234 w 561"/>
                <a:gd name="T5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1" h="560">
                  <a:moveTo>
                    <a:pt x="307" y="414"/>
                  </a:moveTo>
                  <a:cubicBezTo>
                    <a:pt x="256" y="414"/>
                    <a:pt x="195" y="414"/>
                    <a:pt x="181" y="414"/>
                  </a:cubicBezTo>
                  <a:cubicBezTo>
                    <a:pt x="137" y="414"/>
                    <a:pt x="133" y="348"/>
                    <a:pt x="184" y="348"/>
                  </a:cubicBezTo>
                  <a:cubicBezTo>
                    <a:pt x="249" y="348"/>
                    <a:pt x="313" y="348"/>
                    <a:pt x="377" y="348"/>
                  </a:cubicBezTo>
                  <a:cubicBezTo>
                    <a:pt x="423" y="348"/>
                    <a:pt x="425" y="414"/>
                    <a:pt x="376" y="414"/>
                  </a:cubicBezTo>
                  <a:cubicBezTo>
                    <a:pt x="376" y="414"/>
                    <a:pt x="344" y="414"/>
                    <a:pt x="307" y="414"/>
                  </a:cubicBezTo>
                  <a:moveTo>
                    <a:pt x="220" y="213"/>
                  </a:moveTo>
                  <a:cubicBezTo>
                    <a:pt x="199" y="213"/>
                    <a:pt x="182" y="212"/>
                    <a:pt x="181" y="212"/>
                  </a:cubicBezTo>
                  <a:cubicBezTo>
                    <a:pt x="138" y="212"/>
                    <a:pt x="134" y="150"/>
                    <a:pt x="178" y="146"/>
                  </a:cubicBezTo>
                  <a:cubicBezTo>
                    <a:pt x="183" y="146"/>
                    <a:pt x="208" y="145"/>
                    <a:pt x="231" y="145"/>
                  </a:cubicBezTo>
                  <a:cubicBezTo>
                    <a:pt x="250" y="145"/>
                    <a:pt x="268" y="146"/>
                    <a:pt x="273" y="146"/>
                  </a:cubicBezTo>
                  <a:cubicBezTo>
                    <a:pt x="325" y="146"/>
                    <a:pt x="321" y="207"/>
                    <a:pt x="283" y="212"/>
                  </a:cubicBezTo>
                  <a:cubicBezTo>
                    <a:pt x="278" y="212"/>
                    <a:pt x="247" y="213"/>
                    <a:pt x="220" y="213"/>
                  </a:cubicBezTo>
                  <a:moveTo>
                    <a:pt x="234" y="0"/>
                  </a:moveTo>
                  <a:cubicBezTo>
                    <a:pt x="191" y="0"/>
                    <a:pt x="147" y="3"/>
                    <a:pt x="131" y="7"/>
                  </a:cubicBezTo>
                  <a:cubicBezTo>
                    <a:pt x="57" y="28"/>
                    <a:pt x="1" y="95"/>
                    <a:pt x="0" y="176"/>
                  </a:cubicBezTo>
                  <a:cubicBezTo>
                    <a:pt x="0" y="202"/>
                    <a:pt x="0" y="363"/>
                    <a:pt x="1" y="394"/>
                  </a:cubicBezTo>
                  <a:cubicBezTo>
                    <a:pt x="3" y="452"/>
                    <a:pt x="40" y="516"/>
                    <a:pt x="108" y="546"/>
                  </a:cubicBezTo>
                  <a:cubicBezTo>
                    <a:pt x="127" y="554"/>
                    <a:pt x="148" y="559"/>
                    <a:pt x="169" y="560"/>
                  </a:cubicBezTo>
                  <a:cubicBezTo>
                    <a:pt x="177" y="560"/>
                    <a:pt x="212" y="560"/>
                    <a:pt x="252" y="560"/>
                  </a:cubicBezTo>
                  <a:cubicBezTo>
                    <a:pt x="308" y="560"/>
                    <a:pt x="371" y="560"/>
                    <a:pt x="372" y="560"/>
                  </a:cubicBezTo>
                  <a:cubicBezTo>
                    <a:pt x="380" y="560"/>
                    <a:pt x="389" y="560"/>
                    <a:pt x="397" y="559"/>
                  </a:cubicBezTo>
                  <a:cubicBezTo>
                    <a:pt x="453" y="556"/>
                    <a:pt x="514" y="520"/>
                    <a:pt x="543" y="455"/>
                  </a:cubicBezTo>
                  <a:cubicBezTo>
                    <a:pt x="559" y="420"/>
                    <a:pt x="561" y="402"/>
                    <a:pt x="559" y="243"/>
                  </a:cubicBezTo>
                  <a:cubicBezTo>
                    <a:pt x="559" y="230"/>
                    <a:pt x="552" y="216"/>
                    <a:pt x="536" y="214"/>
                  </a:cubicBezTo>
                  <a:cubicBezTo>
                    <a:pt x="520" y="212"/>
                    <a:pt x="511" y="214"/>
                    <a:pt x="481" y="210"/>
                  </a:cubicBezTo>
                  <a:cubicBezTo>
                    <a:pt x="453" y="206"/>
                    <a:pt x="460" y="168"/>
                    <a:pt x="449" y="124"/>
                  </a:cubicBezTo>
                  <a:cubicBezTo>
                    <a:pt x="435" y="67"/>
                    <a:pt x="380" y="24"/>
                    <a:pt x="329" y="7"/>
                  </a:cubicBezTo>
                  <a:cubicBezTo>
                    <a:pt x="314" y="2"/>
                    <a:pt x="274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475986-844A-4B9F-949C-E533D359E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48038" y="11349038"/>
              <a:ext cx="1073150" cy="1073150"/>
            </a:xfrm>
            <a:custGeom>
              <a:avLst/>
              <a:gdLst>
                <a:gd name="T0" fmla="*/ 172 w 338"/>
                <a:gd name="T1" fmla="*/ 250 h 338"/>
                <a:gd name="T2" fmla="*/ 109 w 338"/>
                <a:gd name="T3" fmla="*/ 250 h 338"/>
                <a:gd name="T4" fmla="*/ 111 w 338"/>
                <a:gd name="T5" fmla="*/ 210 h 338"/>
                <a:gd name="T6" fmla="*/ 228 w 338"/>
                <a:gd name="T7" fmla="*/ 210 h 338"/>
                <a:gd name="T8" fmla="*/ 227 w 338"/>
                <a:gd name="T9" fmla="*/ 250 h 338"/>
                <a:gd name="T10" fmla="*/ 172 w 338"/>
                <a:gd name="T11" fmla="*/ 250 h 338"/>
                <a:gd name="T12" fmla="*/ 132 w 338"/>
                <a:gd name="T13" fmla="*/ 129 h 338"/>
                <a:gd name="T14" fmla="*/ 109 w 338"/>
                <a:gd name="T15" fmla="*/ 129 h 338"/>
                <a:gd name="T16" fmla="*/ 107 w 338"/>
                <a:gd name="T17" fmla="*/ 88 h 338"/>
                <a:gd name="T18" fmla="*/ 139 w 338"/>
                <a:gd name="T19" fmla="*/ 88 h 338"/>
                <a:gd name="T20" fmla="*/ 164 w 338"/>
                <a:gd name="T21" fmla="*/ 88 h 338"/>
                <a:gd name="T22" fmla="*/ 170 w 338"/>
                <a:gd name="T23" fmla="*/ 128 h 338"/>
                <a:gd name="T24" fmla="*/ 132 w 338"/>
                <a:gd name="T25" fmla="*/ 129 h 338"/>
                <a:gd name="T26" fmla="*/ 141 w 338"/>
                <a:gd name="T27" fmla="*/ 0 h 338"/>
                <a:gd name="T28" fmla="*/ 79 w 338"/>
                <a:gd name="T29" fmla="*/ 5 h 338"/>
                <a:gd name="T30" fmla="*/ 0 w 338"/>
                <a:gd name="T31" fmla="*/ 106 h 338"/>
                <a:gd name="T32" fmla="*/ 0 w 338"/>
                <a:gd name="T33" fmla="*/ 238 h 338"/>
                <a:gd name="T34" fmla="*/ 65 w 338"/>
                <a:gd name="T35" fmla="*/ 329 h 338"/>
                <a:gd name="T36" fmla="*/ 102 w 338"/>
                <a:gd name="T37" fmla="*/ 338 h 338"/>
                <a:gd name="T38" fmla="*/ 145 w 338"/>
                <a:gd name="T39" fmla="*/ 338 h 338"/>
                <a:gd name="T40" fmla="*/ 224 w 338"/>
                <a:gd name="T41" fmla="*/ 338 h 338"/>
                <a:gd name="T42" fmla="*/ 239 w 338"/>
                <a:gd name="T43" fmla="*/ 338 h 338"/>
                <a:gd name="T44" fmla="*/ 327 w 338"/>
                <a:gd name="T45" fmla="*/ 275 h 338"/>
                <a:gd name="T46" fmla="*/ 337 w 338"/>
                <a:gd name="T47" fmla="*/ 147 h 338"/>
                <a:gd name="T48" fmla="*/ 323 w 338"/>
                <a:gd name="T49" fmla="*/ 129 h 338"/>
                <a:gd name="T50" fmla="*/ 290 w 338"/>
                <a:gd name="T51" fmla="*/ 127 h 338"/>
                <a:gd name="T52" fmla="*/ 271 w 338"/>
                <a:gd name="T53" fmla="*/ 75 h 338"/>
                <a:gd name="T54" fmla="*/ 199 w 338"/>
                <a:gd name="T55" fmla="*/ 5 h 338"/>
                <a:gd name="T56" fmla="*/ 141 w 338"/>
                <a:gd name="T5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338">
                  <a:moveTo>
                    <a:pt x="172" y="250"/>
                  </a:moveTo>
                  <a:cubicBezTo>
                    <a:pt x="145" y="250"/>
                    <a:pt x="116" y="250"/>
                    <a:pt x="109" y="250"/>
                  </a:cubicBezTo>
                  <a:cubicBezTo>
                    <a:pt x="82" y="250"/>
                    <a:pt x="80" y="210"/>
                    <a:pt x="111" y="210"/>
                  </a:cubicBezTo>
                  <a:cubicBezTo>
                    <a:pt x="150" y="210"/>
                    <a:pt x="189" y="210"/>
                    <a:pt x="228" y="210"/>
                  </a:cubicBezTo>
                  <a:cubicBezTo>
                    <a:pt x="255" y="210"/>
                    <a:pt x="256" y="250"/>
                    <a:pt x="227" y="250"/>
                  </a:cubicBezTo>
                  <a:cubicBezTo>
                    <a:pt x="226" y="250"/>
                    <a:pt x="200" y="250"/>
                    <a:pt x="172" y="250"/>
                  </a:cubicBezTo>
                  <a:moveTo>
                    <a:pt x="132" y="129"/>
                  </a:moveTo>
                  <a:cubicBezTo>
                    <a:pt x="120" y="129"/>
                    <a:pt x="109" y="129"/>
                    <a:pt x="109" y="129"/>
                  </a:cubicBezTo>
                  <a:cubicBezTo>
                    <a:pt x="83" y="128"/>
                    <a:pt x="81" y="91"/>
                    <a:pt x="107" y="88"/>
                  </a:cubicBezTo>
                  <a:cubicBezTo>
                    <a:pt x="110" y="88"/>
                    <a:pt x="125" y="88"/>
                    <a:pt x="139" y="88"/>
                  </a:cubicBezTo>
                  <a:cubicBezTo>
                    <a:pt x="151" y="88"/>
                    <a:pt x="162" y="88"/>
                    <a:pt x="164" y="88"/>
                  </a:cubicBezTo>
                  <a:cubicBezTo>
                    <a:pt x="196" y="88"/>
                    <a:pt x="193" y="125"/>
                    <a:pt x="170" y="128"/>
                  </a:cubicBezTo>
                  <a:cubicBezTo>
                    <a:pt x="168" y="129"/>
                    <a:pt x="148" y="129"/>
                    <a:pt x="132" y="129"/>
                  </a:cubicBezTo>
                  <a:moveTo>
                    <a:pt x="141" y="0"/>
                  </a:moveTo>
                  <a:cubicBezTo>
                    <a:pt x="115" y="0"/>
                    <a:pt x="89" y="2"/>
                    <a:pt x="79" y="5"/>
                  </a:cubicBezTo>
                  <a:cubicBezTo>
                    <a:pt x="34" y="17"/>
                    <a:pt x="0" y="57"/>
                    <a:pt x="0" y="106"/>
                  </a:cubicBezTo>
                  <a:cubicBezTo>
                    <a:pt x="0" y="122"/>
                    <a:pt x="0" y="219"/>
                    <a:pt x="0" y="238"/>
                  </a:cubicBezTo>
                  <a:cubicBezTo>
                    <a:pt x="2" y="273"/>
                    <a:pt x="24" y="312"/>
                    <a:pt x="65" y="329"/>
                  </a:cubicBezTo>
                  <a:cubicBezTo>
                    <a:pt x="77" y="335"/>
                    <a:pt x="89" y="338"/>
                    <a:pt x="102" y="338"/>
                  </a:cubicBezTo>
                  <a:cubicBezTo>
                    <a:pt x="106" y="338"/>
                    <a:pt x="124" y="338"/>
                    <a:pt x="145" y="338"/>
                  </a:cubicBezTo>
                  <a:cubicBezTo>
                    <a:pt x="180" y="338"/>
                    <a:pt x="223" y="338"/>
                    <a:pt x="224" y="338"/>
                  </a:cubicBezTo>
                  <a:cubicBezTo>
                    <a:pt x="229" y="338"/>
                    <a:pt x="234" y="338"/>
                    <a:pt x="239" y="338"/>
                  </a:cubicBezTo>
                  <a:cubicBezTo>
                    <a:pt x="273" y="335"/>
                    <a:pt x="310" y="314"/>
                    <a:pt x="327" y="275"/>
                  </a:cubicBezTo>
                  <a:cubicBezTo>
                    <a:pt x="337" y="254"/>
                    <a:pt x="338" y="243"/>
                    <a:pt x="337" y="147"/>
                  </a:cubicBezTo>
                  <a:cubicBezTo>
                    <a:pt x="337" y="139"/>
                    <a:pt x="333" y="130"/>
                    <a:pt x="323" y="129"/>
                  </a:cubicBezTo>
                  <a:cubicBezTo>
                    <a:pt x="314" y="128"/>
                    <a:pt x="308" y="129"/>
                    <a:pt x="290" y="127"/>
                  </a:cubicBezTo>
                  <a:cubicBezTo>
                    <a:pt x="273" y="125"/>
                    <a:pt x="277" y="102"/>
                    <a:pt x="271" y="75"/>
                  </a:cubicBezTo>
                  <a:cubicBezTo>
                    <a:pt x="262" y="41"/>
                    <a:pt x="229" y="15"/>
                    <a:pt x="199" y="5"/>
                  </a:cubicBezTo>
                  <a:cubicBezTo>
                    <a:pt x="189" y="2"/>
                    <a:pt x="165" y="0"/>
                    <a:pt x="1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212577C-3D88-4FF1-AED2-0F94F9D681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87075" y="8539163"/>
              <a:ext cx="396875" cy="393700"/>
            </a:xfrm>
            <a:custGeom>
              <a:avLst/>
              <a:gdLst>
                <a:gd name="T0" fmla="*/ 64 w 125"/>
                <a:gd name="T1" fmla="*/ 92 h 124"/>
                <a:gd name="T2" fmla="*/ 40 w 125"/>
                <a:gd name="T3" fmla="*/ 92 h 124"/>
                <a:gd name="T4" fmla="*/ 41 w 125"/>
                <a:gd name="T5" fmla="*/ 77 h 124"/>
                <a:gd name="T6" fmla="*/ 84 w 125"/>
                <a:gd name="T7" fmla="*/ 77 h 124"/>
                <a:gd name="T8" fmla="*/ 84 w 125"/>
                <a:gd name="T9" fmla="*/ 92 h 124"/>
                <a:gd name="T10" fmla="*/ 64 w 125"/>
                <a:gd name="T11" fmla="*/ 92 h 124"/>
                <a:gd name="T12" fmla="*/ 51 w 125"/>
                <a:gd name="T13" fmla="*/ 47 h 124"/>
                <a:gd name="T14" fmla="*/ 41 w 125"/>
                <a:gd name="T15" fmla="*/ 47 h 124"/>
                <a:gd name="T16" fmla="*/ 40 w 125"/>
                <a:gd name="T17" fmla="*/ 32 h 124"/>
                <a:gd name="T18" fmla="*/ 50 w 125"/>
                <a:gd name="T19" fmla="*/ 32 h 124"/>
                <a:gd name="T20" fmla="*/ 61 w 125"/>
                <a:gd name="T21" fmla="*/ 32 h 124"/>
                <a:gd name="T22" fmla="*/ 63 w 125"/>
                <a:gd name="T23" fmla="*/ 47 h 124"/>
                <a:gd name="T24" fmla="*/ 51 w 125"/>
                <a:gd name="T25" fmla="*/ 47 h 124"/>
                <a:gd name="T26" fmla="*/ 52 w 125"/>
                <a:gd name="T27" fmla="*/ 0 h 124"/>
                <a:gd name="T28" fmla="*/ 29 w 125"/>
                <a:gd name="T29" fmla="*/ 2 h 124"/>
                <a:gd name="T30" fmla="*/ 1 w 125"/>
                <a:gd name="T31" fmla="*/ 39 h 124"/>
                <a:gd name="T32" fmla="*/ 1 w 125"/>
                <a:gd name="T33" fmla="*/ 87 h 124"/>
                <a:gd name="T34" fmla="*/ 24 w 125"/>
                <a:gd name="T35" fmla="*/ 121 h 124"/>
                <a:gd name="T36" fmla="*/ 38 w 125"/>
                <a:gd name="T37" fmla="*/ 124 h 124"/>
                <a:gd name="T38" fmla="*/ 62 w 125"/>
                <a:gd name="T39" fmla="*/ 124 h 124"/>
                <a:gd name="T40" fmla="*/ 83 w 125"/>
                <a:gd name="T41" fmla="*/ 124 h 124"/>
                <a:gd name="T42" fmla="*/ 88 w 125"/>
                <a:gd name="T43" fmla="*/ 124 h 124"/>
                <a:gd name="T44" fmla="*/ 121 w 125"/>
                <a:gd name="T45" fmla="*/ 101 h 124"/>
                <a:gd name="T46" fmla="*/ 124 w 125"/>
                <a:gd name="T47" fmla="*/ 54 h 124"/>
                <a:gd name="T48" fmla="*/ 119 w 125"/>
                <a:gd name="T49" fmla="*/ 47 h 124"/>
                <a:gd name="T50" fmla="*/ 107 w 125"/>
                <a:gd name="T51" fmla="*/ 47 h 124"/>
                <a:gd name="T52" fmla="*/ 100 w 125"/>
                <a:gd name="T53" fmla="*/ 28 h 124"/>
                <a:gd name="T54" fmla="*/ 73 w 125"/>
                <a:gd name="T55" fmla="*/ 2 h 124"/>
                <a:gd name="T56" fmla="*/ 52 w 125"/>
                <a:gd name="T5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5" h="124">
                  <a:moveTo>
                    <a:pt x="64" y="92"/>
                  </a:moveTo>
                  <a:cubicBezTo>
                    <a:pt x="54" y="92"/>
                    <a:pt x="43" y="92"/>
                    <a:pt x="40" y="92"/>
                  </a:cubicBezTo>
                  <a:cubicBezTo>
                    <a:pt x="31" y="92"/>
                    <a:pt x="30" y="77"/>
                    <a:pt x="41" y="77"/>
                  </a:cubicBezTo>
                  <a:cubicBezTo>
                    <a:pt x="56" y="77"/>
                    <a:pt x="70" y="77"/>
                    <a:pt x="84" y="77"/>
                  </a:cubicBezTo>
                  <a:cubicBezTo>
                    <a:pt x="94" y="77"/>
                    <a:pt x="95" y="92"/>
                    <a:pt x="84" y="92"/>
                  </a:cubicBezTo>
                  <a:cubicBezTo>
                    <a:pt x="84" y="92"/>
                    <a:pt x="74" y="92"/>
                    <a:pt x="64" y="92"/>
                  </a:cubicBezTo>
                  <a:moveTo>
                    <a:pt x="51" y="47"/>
                  </a:moveTo>
                  <a:cubicBezTo>
                    <a:pt x="45" y="47"/>
                    <a:pt x="41" y="47"/>
                    <a:pt x="41" y="47"/>
                  </a:cubicBezTo>
                  <a:cubicBezTo>
                    <a:pt x="31" y="47"/>
                    <a:pt x="30" y="33"/>
                    <a:pt x="40" y="32"/>
                  </a:cubicBezTo>
                  <a:cubicBezTo>
                    <a:pt x="41" y="32"/>
                    <a:pt x="46" y="32"/>
                    <a:pt x="50" y="32"/>
                  </a:cubicBezTo>
                  <a:cubicBezTo>
                    <a:pt x="55" y="32"/>
                    <a:pt x="60" y="32"/>
                    <a:pt x="61" y="32"/>
                  </a:cubicBezTo>
                  <a:cubicBezTo>
                    <a:pt x="72" y="32"/>
                    <a:pt x="71" y="46"/>
                    <a:pt x="63" y="47"/>
                  </a:cubicBezTo>
                  <a:cubicBezTo>
                    <a:pt x="62" y="47"/>
                    <a:pt x="56" y="47"/>
                    <a:pt x="51" y="47"/>
                  </a:cubicBezTo>
                  <a:moveTo>
                    <a:pt x="52" y="0"/>
                  </a:moveTo>
                  <a:cubicBezTo>
                    <a:pt x="43" y="0"/>
                    <a:pt x="33" y="1"/>
                    <a:pt x="29" y="2"/>
                  </a:cubicBezTo>
                  <a:cubicBezTo>
                    <a:pt x="13" y="6"/>
                    <a:pt x="1" y="21"/>
                    <a:pt x="1" y="39"/>
                  </a:cubicBezTo>
                  <a:cubicBezTo>
                    <a:pt x="1" y="45"/>
                    <a:pt x="0" y="80"/>
                    <a:pt x="1" y="87"/>
                  </a:cubicBezTo>
                  <a:cubicBezTo>
                    <a:pt x="1" y="100"/>
                    <a:pt x="9" y="114"/>
                    <a:pt x="24" y="121"/>
                  </a:cubicBezTo>
                  <a:cubicBezTo>
                    <a:pt x="29" y="123"/>
                    <a:pt x="33" y="124"/>
                    <a:pt x="38" y="124"/>
                  </a:cubicBezTo>
                  <a:cubicBezTo>
                    <a:pt x="40" y="124"/>
                    <a:pt x="51" y="124"/>
                    <a:pt x="62" y="124"/>
                  </a:cubicBezTo>
                  <a:cubicBezTo>
                    <a:pt x="72" y="124"/>
                    <a:pt x="82" y="124"/>
                    <a:pt x="83" y="124"/>
                  </a:cubicBezTo>
                  <a:cubicBezTo>
                    <a:pt x="85" y="124"/>
                    <a:pt x="86" y="124"/>
                    <a:pt x="88" y="124"/>
                  </a:cubicBezTo>
                  <a:cubicBezTo>
                    <a:pt x="101" y="123"/>
                    <a:pt x="114" y="115"/>
                    <a:pt x="121" y="101"/>
                  </a:cubicBezTo>
                  <a:cubicBezTo>
                    <a:pt x="124" y="93"/>
                    <a:pt x="125" y="89"/>
                    <a:pt x="124" y="54"/>
                  </a:cubicBezTo>
                  <a:cubicBezTo>
                    <a:pt x="124" y="51"/>
                    <a:pt x="122" y="48"/>
                    <a:pt x="119" y="47"/>
                  </a:cubicBezTo>
                  <a:cubicBezTo>
                    <a:pt x="116" y="47"/>
                    <a:pt x="114" y="47"/>
                    <a:pt x="107" y="47"/>
                  </a:cubicBezTo>
                  <a:cubicBezTo>
                    <a:pt x="101" y="46"/>
                    <a:pt x="102" y="37"/>
                    <a:pt x="100" y="28"/>
                  </a:cubicBezTo>
                  <a:cubicBezTo>
                    <a:pt x="97" y="15"/>
                    <a:pt x="85" y="6"/>
                    <a:pt x="73" y="2"/>
                  </a:cubicBezTo>
                  <a:cubicBezTo>
                    <a:pt x="70" y="1"/>
                    <a:pt x="61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BDD128B-0BCB-47EC-BA7E-A07BECF8D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67288" y="12349163"/>
              <a:ext cx="968375" cy="973138"/>
            </a:xfrm>
            <a:custGeom>
              <a:avLst/>
              <a:gdLst>
                <a:gd name="T0" fmla="*/ 153 w 305"/>
                <a:gd name="T1" fmla="*/ 214 h 306"/>
                <a:gd name="T2" fmla="*/ 182 w 305"/>
                <a:gd name="T3" fmla="*/ 202 h 306"/>
                <a:gd name="T4" fmla="*/ 182 w 305"/>
                <a:gd name="T5" fmla="*/ 182 h 306"/>
                <a:gd name="T6" fmla="*/ 121 w 305"/>
                <a:gd name="T7" fmla="*/ 163 h 306"/>
                <a:gd name="T8" fmla="*/ 88 w 305"/>
                <a:gd name="T9" fmla="*/ 88 h 306"/>
                <a:gd name="T10" fmla="*/ 142 w 305"/>
                <a:gd name="T11" fmla="*/ 62 h 306"/>
                <a:gd name="T12" fmla="*/ 149 w 305"/>
                <a:gd name="T13" fmla="*/ 62 h 306"/>
                <a:gd name="T14" fmla="*/ 219 w 305"/>
                <a:gd name="T15" fmla="*/ 99 h 306"/>
                <a:gd name="T16" fmla="*/ 206 w 305"/>
                <a:gd name="T17" fmla="*/ 118 h 306"/>
                <a:gd name="T18" fmla="*/ 201 w 305"/>
                <a:gd name="T19" fmla="*/ 118 h 306"/>
                <a:gd name="T20" fmla="*/ 181 w 305"/>
                <a:gd name="T21" fmla="*/ 105 h 306"/>
                <a:gd name="T22" fmla="*/ 149 w 305"/>
                <a:gd name="T23" fmla="*/ 92 h 306"/>
                <a:gd name="T24" fmla="*/ 126 w 305"/>
                <a:gd name="T25" fmla="*/ 99 h 306"/>
                <a:gd name="T26" fmla="*/ 124 w 305"/>
                <a:gd name="T27" fmla="*/ 123 h 306"/>
                <a:gd name="T28" fmla="*/ 196 w 305"/>
                <a:gd name="T29" fmla="*/ 144 h 306"/>
                <a:gd name="T30" fmla="*/ 226 w 305"/>
                <a:gd name="T31" fmla="*/ 188 h 306"/>
                <a:gd name="T32" fmla="*/ 194 w 305"/>
                <a:gd name="T33" fmla="*/ 237 h 306"/>
                <a:gd name="T34" fmla="*/ 153 w 305"/>
                <a:gd name="T35" fmla="*/ 244 h 306"/>
                <a:gd name="T36" fmla="*/ 124 w 305"/>
                <a:gd name="T37" fmla="*/ 241 h 306"/>
                <a:gd name="T38" fmla="*/ 80 w 305"/>
                <a:gd name="T39" fmla="*/ 204 h 306"/>
                <a:gd name="T40" fmla="*/ 96 w 305"/>
                <a:gd name="T41" fmla="*/ 183 h 306"/>
                <a:gd name="T42" fmla="*/ 112 w 305"/>
                <a:gd name="T43" fmla="*/ 190 h 306"/>
                <a:gd name="T44" fmla="*/ 120 w 305"/>
                <a:gd name="T45" fmla="*/ 200 h 306"/>
                <a:gd name="T46" fmla="*/ 153 w 305"/>
                <a:gd name="T47" fmla="*/ 214 h 306"/>
                <a:gd name="T48" fmla="*/ 82 w 305"/>
                <a:gd name="T49" fmla="*/ 0 h 306"/>
                <a:gd name="T50" fmla="*/ 0 w 305"/>
                <a:gd name="T51" fmla="*/ 83 h 306"/>
                <a:gd name="T52" fmla="*/ 11 w 305"/>
                <a:gd name="T53" fmla="*/ 125 h 306"/>
                <a:gd name="T54" fmla="*/ 8 w 305"/>
                <a:gd name="T55" fmla="*/ 155 h 306"/>
                <a:gd name="T56" fmla="*/ 151 w 305"/>
                <a:gd name="T57" fmla="*/ 298 h 306"/>
                <a:gd name="T58" fmla="*/ 181 w 305"/>
                <a:gd name="T59" fmla="*/ 295 h 306"/>
                <a:gd name="T60" fmla="*/ 223 w 305"/>
                <a:gd name="T61" fmla="*/ 306 h 306"/>
                <a:gd name="T62" fmla="*/ 305 w 305"/>
                <a:gd name="T63" fmla="*/ 223 h 306"/>
                <a:gd name="T64" fmla="*/ 292 w 305"/>
                <a:gd name="T65" fmla="*/ 178 h 306"/>
                <a:gd name="T66" fmla="*/ 294 w 305"/>
                <a:gd name="T67" fmla="*/ 155 h 306"/>
                <a:gd name="T68" fmla="*/ 151 w 305"/>
                <a:gd name="T69" fmla="*/ 12 h 306"/>
                <a:gd name="T70" fmla="*/ 128 w 305"/>
                <a:gd name="T71" fmla="*/ 14 h 306"/>
                <a:gd name="T72" fmla="*/ 82 w 305"/>
                <a:gd name="T7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5" h="306">
                  <a:moveTo>
                    <a:pt x="153" y="214"/>
                  </a:moveTo>
                  <a:cubicBezTo>
                    <a:pt x="165" y="214"/>
                    <a:pt x="176" y="210"/>
                    <a:pt x="182" y="202"/>
                  </a:cubicBezTo>
                  <a:cubicBezTo>
                    <a:pt x="186" y="196"/>
                    <a:pt x="186" y="188"/>
                    <a:pt x="182" y="182"/>
                  </a:cubicBezTo>
                  <a:cubicBezTo>
                    <a:pt x="176" y="175"/>
                    <a:pt x="171" y="175"/>
                    <a:pt x="121" y="163"/>
                  </a:cubicBezTo>
                  <a:cubicBezTo>
                    <a:pt x="73" y="151"/>
                    <a:pt x="74" y="108"/>
                    <a:pt x="88" y="88"/>
                  </a:cubicBezTo>
                  <a:cubicBezTo>
                    <a:pt x="99" y="71"/>
                    <a:pt x="121" y="64"/>
                    <a:pt x="142" y="62"/>
                  </a:cubicBezTo>
                  <a:cubicBezTo>
                    <a:pt x="144" y="62"/>
                    <a:pt x="147" y="62"/>
                    <a:pt x="149" y="62"/>
                  </a:cubicBezTo>
                  <a:cubicBezTo>
                    <a:pt x="182" y="62"/>
                    <a:pt x="215" y="78"/>
                    <a:pt x="219" y="99"/>
                  </a:cubicBezTo>
                  <a:cubicBezTo>
                    <a:pt x="220" y="108"/>
                    <a:pt x="215" y="116"/>
                    <a:pt x="206" y="118"/>
                  </a:cubicBezTo>
                  <a:cubicBezTo>
                    <a:pt x="204" y="118"/>
                    <a:pt x="202" y="118"/>
                    <a:pt x="201" y="118"/>
                  </a:cubicBezTo>
                  <a:cubicBezTo>
                    <a:pt x="191" y="118"/>
                    <a:pt x="187" y="111"/>
                    <a:pt x="181" y="105"/>
                  </a:cubicBezTo>
                  <a:cubicBezTo>
                    <a:pt x="173" y="96"/>
                    <a:pt x="160" y="92"/>
                    <a:pt x="149" y="92"/>
                  </a:cubicBezTo>
                  <a:cubicBezTo>
                    <a:pt x="139" y="92"/>
                    <a:pt x="131" y="95"/>
                    <a:pt x="126" y="99"/>
                  </a:cubicBezTo>
                  <a:cubicBezTo>
                    <a:pt x="118" y="106"/>
                    <a:pt x="116" y="117"/>
                    <a:pt x="124" y="123"/>
                  </a:cubicBezTo>
                  <a:cubicBezTo>
                    <a:pt x="136" y="133"/>
                    <a:pt x="177" y="136"/>
                    <a:pt x="196" y="144"/>
                  </a:cubicBezTo>
                  <a:cubicBezTo>
                    <a:pt x="217" y="153"/>
                    <a:pt x="226" y="169"/>
                    <a:pt x="226" y="188"/>
                  </a:cubicBezTo>
                  <a:cubicBezTo>
                    <a:pt x="226" y="211"/>
                    <a:pt x="215" y="227"/>
                    <a:pt x="194" y="237"/>
                  </a:cubicBezTo>
                  <a:cubicBezTo>
                    <a:pt x="183" y="242"/>
                    <a:pt x="168" y="244"/>
                    <a:pt x="153" y="244"/>
                  </a:cubicBezTo>
                  <a:cubicBezTo>
                    <a:pt x="143" y="244"/>
                    <a:pt x="133" y="243"/>
                    <a:pt x="124" y="241"/>
                  </a:cubicBezTo>
                  <a:cubicBezTo>
                    <a:pt x="95" y="234"/>
                    <a:pt x="82" y="217"/>
                    <a:pt x="80" y="204"/>
                  </a:cubicBezTo>
                  <a:cubicBezTo>
                    <a:pt x="77" y="191"/>
                    <a:pt x="86" y="183"/>
                    <a:pt x="96" y="183"/>
                  </a:cubicBezTo>
                  <a:cubicBezTo>
                    <a:pt x="101" y="183"/>
                    <a:pt x="107" y="185"/>
                    <a:pt x="112" y="190"/>
                  </a:cubicBezTo>
                  <a:cubicBezTo>
                    <a:pt x="114" y="194"/>
                    <a:pt x="117" y="197"/>
                    <a:pt x="120" y="200"/>
                  </a:cubicBezTo>
                  <a:cubicBezTo>
                    <a:pt x="128" y="210"/>
                    <a:pt x="141" y="214"/>
                    <a:pt x="153" y="214"/>
                  </a:cubicBezTo>
                  <a:moveTo>
                    <a:pt x="82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98"/>
                    <a:pt x="4" y="113"/>
                    <a:pt x="11" y="125"/>
                  </a:cubicBezTo>
                  <a:cubicBezTo>
                    <a:pt x="9" y="135"/>
                    <a:pt x="8" y="145"/>
                    <a:pt x="8" y="155"/>
                  </a:cubicBezTo>
                  <a:cubicBezTo>
                    <a:pt x="8" y="234"/>
                    <a:pt x="72" y="298"/>
                    <a:pt x="151" y="298"/>
                  </a:cubicBezTo>
                  <a:cubicBezTo>
                    <a:pt x="161" y="298"/>
                    <a:pt x="171" y="297"/>
                    <a:pt x="181" y="295"/>
                  </a:cubicBezTo>
                  <a:cubicBezTo>
                    <a:pt x="193" y="302"/>
                    <a:pt x="207" y="306"/>
                    <a:pt x="223" y="306"/>
                  </a:cubicBezTo>
                  <a:cubicBezTo>
                    <a:pt x="268" y="306"/>
                    <a:pt x="305" y="269"/>
                    <a:pt x="305" y="223"/>
                  </a:cubicBezTo>
                  <a:cubicBezTo>
                    <a:pt x="305" y="207"/>
                    <a:pt x="300" y="191"/>
                    <a:pt x="292" y="178"/>
                  </a:cubicBezTo>
                  <a:cubicBezTo>
                    <a:pt x="293" y="170"/>
                    <a:pt x="294" y="163"/>
                    <a:pt x="294" y="155"/>
                  </a:cubicBezTo>
                  <a:cubicBezTo>
                    <a:pt x="294" y="76"/>
                    <a:pt x="230" y="12"/>
                    <a:pt x="151" y="12"/>
                  </a:cubicBezTo>
                  <a:cubicBezTo>
                    <a:pt x="143" y="12"/>
                    <a:pt x="135" y="13"/>
                    <a:pt x="128" y="14"/>
                  </a:cubicBezTo>
                  <a:cubicBezTo>
                    <a:pt x="115" y="5"/>
                    <a:pt x="99" y="0"/>
                    <a:pt x="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A88A56E-EE9E-4845-B652-214310C4E8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39800" y="10483850"/>
              <a:ext cx="641350" cy="646113"/>
            </a:xfrm>
            <a:custGeom>
              <a:avLst/>
              <a:gdLst>
                <a:gd name="T0" fmla="*/ 101 w 202"/>
                <a:gd name="T1" fmla="*/ 142 h 203"/>
                <a:gd name="T2" fmla="*/ 120 w 202"/>
                <a:gd name="T3" fmla="*/ 134 h 203"/>
                <a:gd name="T4" fmla="*/ 120 w 202"/>
                <a:gd name="T5" fmla="*/ 121 h 203"/>
                <a:gd name="T6" fmla="*/ 80 w 202"/>
                <a:gd name="T7" fmla="*/ 108 h 203"/>
                <a:gd name="T8" fmla="*/ 58 w 202"/>
                <a:gd name="T9" fmla="*/ 58 h 203"/>
                <a:gd name="T10" fmla="*/ 94 w 202"/>
                <a:gd name="T11" fmla="*/ 41 h 203"/>
                <a:gd name="T12" fmla="*/ 99 w 202"/>
                <a:gd name="T13" fmla="*/ 41 h 203"/>
                <a:gd name="T14" fmla="*/ 145 w 202"/>
                <a:gd name="T15" fmla="*/ 66 h 203"/>
                <a:gd name="T16" fmla="*/ 136 w 202"/>
                <a:gd name="T17" fmla="*/ 78 h 203"/>
                <a:gd name="T18" fmla="*/ 133 w 202"/>
                <a:gd name="T19" fmla="*/ 78 h 203"/>
                <a:gd name="T20" fmla="*/ 120 w 202"/>
                <a:gd name="T21" fmla="*/ 69 h 203"/>
                <a:gd name="T22" fmla="*/ 98 w 202"/>
                <a:gd name="T23" fmla="*/ 61 h 203"/>
                <a:gd name="T24" fmla="*/ 83 w 202"/>
                <a:gd name="T25" fmla="*/ 66 h 203"/>
                <a:gd name="T26" fmla="*/ 82 w 202"/>
                <a:gd name="T27" fmla="*/ 82 h 203"/>
                <a:gd name="T28" fmla="*/ 130 w 202"/>
                <a:gd name="T29" fmla="*/ 96 h 203"/>
                <a:gd name="T30" fmla="*/ 150 w 202"/>
                <a:gd name="T31" fmla="*/ 125 h 203"/>
                <a:gd name="T32" fmla="*/ 129 w 202"/>
                <a:gd name="T33" fmla="*/ 157 h 203"/>
                <a:gd name="T34" fmla="*/ 101 w 202"/>
                <a:gd name="T35" fmla="*/ 162 h 203"/>
                <a:gd name="T36" fmla="*/ 82 w 202"/>
                <a:gd name="T37" fmla="*/ 160 h 203"/>
                <a:gd name="T38" fmla="*/ 53 w 202"/>
                <a:gd name="T39" fmla="*/ 135 h 203"/>
                <a:gd name="T40" fmla="*/ 63 w 202"/>
                <a:gd name="T41" fmla="*/ 121 h 203"/>
                <a:gd name="T42" fmla="*/ 74 w 202"/>
                <a:gd name="T43" fmla="*/ 126 h 203"/>
                <a:gd name="T44" fmla="*/ 79 w 202"/>
                <a:gd name="T45" fmla="*/ 133 h 203"/>
                <a:gd name="T46" fmla="*/ 101 w 202"/>
                <a:gd name="T47" fmla="*/ 142 h 203"/>
                <a:gd name="T48" fmla="*/ 54 w 202"/>
                <a:gd name="T49" fmla="*/ 0 h 203"/>
                <a:gd name="T50" fmla="*/ 0 w 202"/>
                <a:gd name="T51" fmla="*/ 55 h 203"/>
                <a:gd name="T52" fmla="*/ 7 w 202"/>
                <a:gd name="T53" fmla="*/ 83 h 203"/>
                <a:gd name="T54" fmla="*/ 5 w 202"/>
                <a:gd name="T55" fmla="*/ 103 h 203"/>
                <a:gd name="T56" fmla="*/ 100 w 202"/>
                <a:gd name="T57" fmla="*/ 197 h 203"/>
                <a:gd name="T58" fmla="*/ 120 w 202"/>
                <a:gd name="T59" fmla="*/ 195 h 203"/>
                <a:gd name="T60" fmla="*/ 147 w 202"/>
                <a:gd name="T61" fmla="*/ 203 h 203"/>
                <a:gd name="T62" fmla="*/ 202 w 202"/>
                <a:gd name="T63" fmla="*/ 148 h 203"/>
                <a:gd name="T64" fmla="*/ 193 w 202"/>
                <a:gd name="T65" fmla="*/ 118 h 203"/>
                <a:gd name="T66" fmla="*/ 194 w 202"/>
                <a:gd name="T67" fmla="*/ 103 h 203"/>
                <a:gd name="T68" fmla="*/ 100 w 202"/>
                <a:gd name="T69" fmla="*/ 8 h 203"/>
                <a:gd name="T70" fmla="*/ 85 w 202"/>
                <a:gd name="T71" fmla="*/ 9 h 203"/>
                <a:gd name="T72" fmla="*/ 54 w 202"/>
                <a:gd name="T7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" h="203">
                  <a:moveTo>
                    <a:pt x="101" y="142"/>
                  </a:moveTo>
                  <a:cubicBezTo>
                    <a:pt x="109" y="142"/>
                    <a:pt x="117" y="139"/>
                    <a:pt x="120" y="134"/>
                  </a:cubicBezTo>
                  <a:cubicBezTo>
                    <a:pt x="123" y="130"/>
                    <a:pt x="123" y="124"/>
                    <a:pt x="120" y="121"/>
                  </a:cubicBezTo>
                  <a:cubicBezTo>
                    <a:pt x="117" y="116"/>
                    <a:pt x="113" y="116"/>
                    <a:pt x="80" y="108"/>
                  </a:cubicBezTo>
                  <a:cubicBezTo>
                    <a:pt x="48" y="100"/>
                    <a:pt x="49" y="72"/>
                    <a:pt x="58" y="58"/>
                  </a:cubicBezTo>
                  <a:cubicBezTo>
                    <a:pt x="66" y="47"/>
                    <a:pt x="80" y="42"/>
                    <a:pt x="94" y="41"/>
                  </a:cubicBezTo>
                  <a:cubicBezTo>
                    <a:pt x="95" y="41"/>
                    <a:pt x="97" y="41"/>
                    <a:pt x="99" y="41"/>
                  </a:cubicBezTo>
                  <a:cubicBezTo>
                    <a:pt x="120" y="41"/>
                    <a:pt x="142" y="52"/>
                    <a:pt x="145" y="66"/>
                  </a:cubicBezTo>
                  <a:cubicBezTo>
                    <a:pt x="146" y="72"/>
                    <a:pt x="142" y="77"/>
                    <a:pt x="136" y="78"/>
                  </a:cubicBezTo>
                  <a:cubicBezTo>
                    <a:pt x="135" y="78"/>
                    <a:pt x="134" y="78"/>
                    <a:pt x="133" y="78"/>
                  </a:cubicBezTo>
                  <a:cubicBezTo>
                    <a:pt x="127" y="78"/>
                    <a:pt x="124" y="74"/>
                    <a:pt x="120" y="69"/>
                  </a:cubicBezTo>
                  <a:cubicBezTo>
                    <a:pt x="114" y="64"/>
                    <a:pt x="106" y="61"/>
                    <a:pt x="98" y="61"/>
                  </a:cubicBezTo>
                  <a:cubicBezTo>
                    <a:pt x="92" y="61"/>
                    <a:pt x="86" y="63"/>
                    <a:pt x="83" y="66"/>
                  </a:cubicBezTo>
                  <a:cubicBezTo>
                    <a:pt x="78" y="70"/>
                    <a:pt x="77" y="78"/>
                    <a:pt x="82" y="82"/>
                  </a:cubicBezTo>
                  <a:cubicBezTo>
                    <a:pt x="90" y="88"/>
                    <a:pt x="117" y="90"/>
                    <a:pt x="130" y="96"/>
                  </a:cubicBezTo>
                  <a:cubicBezTo>
                    <a:pt x="143" y="102"/>
                    <a:pt x="150" y="112"/>
                    <a:pt x="150" y="125"/>
                  </a:cubicBezTo>
                  <a:cubicBezTo>
                    <a:pt x="149" y="140"/>
                    <a:pt x="142" y="151"/>
                    <a:pt x="129" y="157"/>
                  </a:cubicBezTo>
                  <a:cubicBezTo>
                    <a:pt x="121" y="160"/>
                    <a:pt x="111" y="162"/>
                    <a:pt x="101" y="162"/>
                  </a:cubicBezTo>
                  <a:cubicBezTo>
                    <a:pt x="95" y="162"/>
                    <a:pt x="88" y="161"/>
                    <a:pt x="82" y="160"/>
                  </a:cubicBezTo>
                  <a:cubicBezTo>
                    <a:pt x="63" y="155"/>
                    <a:pt x="54" y="144"/>
                    <a:pt x="53" y="135"/>
                  </a:cubicBezTo>
                  <a:cubicBezTo>
                    <a:pt x="51" y="126"/>
                    <a:pt x="57" y="121"/>
                    <a:pt x="63" y="121"/>
                  </a:cubicBezTo>
                  <a:cubicBezTo>
                    <a:pt x="67" y="121"/>
                    <a:pt x="71" y="123"/>
                    <a:pt x="74" y="126"/>
                  </a:cubicBezTo>
                  <a:cubicBezTo>
                    <a:pt x="76" y="128"/>
                    <a:pt x="77" y="131"/>
                    <a:pt x="79" y="133"/>
                  </a:cubicBezTo>
                  <a:cubicBezTo>
                    <a:pt x="85" y="139"/>
                    <a:pt x="93" y="142"/>
                    <a:pt x="101" y="142"/>
                  </a:cubicBezTo>
                  <a:moveTo>
                    <a:pt x="54" y="0"/>
                  </a:moveTo>
                  <a:cubicBezTo>
                    <a:pt x="24" y="0"/>
                    <a:pt x="0" y="25"/>
                    <a:pt x="0" y="55"/>
                  </a:cubicBezTo>
                  <a:cubicBezTo>
                    <a:pt x="0" y="65"/>
                    <a:pt x="2" y="75"/>
                    <a:pt x="7" y="83"/>
                  </a:cubicBezTo>
                  <a:cubicBezTo>
                    <a:pt x="6" y="89"/>
                    <a:pt x="5" y="96"/>
                    <a:pt x="5" y="103"/>
                  </a:cubicBezTo>
                  <a:cubicBezTo>
                    <a:pt x="5" y="155"/>
                    <a:pt x="47" y="197"/>
                    <a:pt x="100" y="197"/>
                  </a:cubicBezTo>
                  <a:cubicBezTo>
                    <a:pt x="107" y="197"/>
                    <a:pt x="113" y="197"/>
                    <a:pt x="120" y="195"/>
                  </a:cubicBezTo>
                  <a:cubicBezTo>
                    <a:pt x="128" y="200"/>
                    <a:pt x="137" y="203"/>
                    <a:pt x="147" y="203"/>
                  </a:cubicBezTo>
                  <a:cubicBezTo>
                    <a:pt x="178" y="203"/>
                    <a:pt x="202" y="178"/>
                    <a:pt x="202" y="148"/>
                  </a:cubicBezTo>
                  <a:cubicBezTo>
                    <a:pt x="202" y="137"/>
                    <a:pt x="199" y="127"/>
                    <a:pt x="193" y="118"/>
                  </a:cubicBezTo>
                  <a:cubicBezTo>
                    <a:pt x="194" y="113"/>
                    <a:pt x="194" y="108"/>
                    <a:pt x="194" y="103"/>
                  </a:cubicBezTo>
                  <a:cubicBezTo>
                    <a:pt x="194" y="50"/>
                    <a:pt x="152" y="8"/>
                    <a:pt x="100" y="8"/>
                  </a:cubicBezTo>
                  <a:cubicBezTo>
                    <a:pt x="95" y="8"/>
                    <a:pt x="90" y="9"/>
                    <a:pt x="85" y="9"/>
                  </a:cubicBezTo>
                  <a:cubicBezTo>
                    <a:pt x="76" y="4"/>
                    <a:pt x="6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B5E839A-E805-46E0-86CF-553B6E936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6463" y="5932488"/>
              <a:ext cx="2222500" cy="2222500"/>
            </a:xfrm>
            <a:custGeom>
              <a:avLst/>
              <a:gdLst>
                <a:gd name="T0" fmla="*/ 350 w 700"/>
                <a:gd name="T1" fmla="*/ 490 h 699"/>
                <a:gd name="T2" fmla="*/ 417 w 700"/>
                <a:gd name="T3" fmla="*/ 462 h 699"/>
                <a:gd name="T4" fmla="*/ 416 w 700"/>
                <a:gd name="T5" fmla="*/ 416 h 699"/>
                <a:gd name="T6" fmla="*/ 279 w 700"/>
                <a:gd name="T7" fmla="*/ 372 h 699"/>
                <a:gd name="T8" fmla="*/ 203 w 700"/>
                <a:gd name="T9" fmla="*/ 200 h 699"/>
                <a:gd name="T10" fmla="*/ 325 w 700"/>
                <a:gd name="T11" fmla="*/ 142 h 699"/>
                <a:gd name="T12" fmla="*/ 342 w 700"/>
                <a:gd name="T13" fmla="*/ 141 h 699"/>
                <a:gd name="T14" fmla="*/ 501 w 700"/>
                <a:gd name="T15" fmla="*/ 226 h 699"/>
                <a:gd name="T16" fmla="*/ 472 w 700"/>
                <a:gd name="T17" fmla="*/ 269 h 699"/>
                <a:gd name="T18" fmla="*/ 460 w 700"/>
                <a:gd name="T19" fmla="*/ 270 h 699"/>
                <a:gd name="T20" fmla="*/ 415 w 700"/>
                <a:gd name="T21" fmla="*/ 239 h 699"/>
                <a:gd name="T22" fmla="*/ 341 w 700"/>
                <a:gd name="T23" fmla="*/ 210 h 699"/>
                <a:gd name="T24" fmla="*/ 289 w 700"/>
                <a:gd name="T25" fmla="*/ 225 h 699"/>
                <a:gd name="T26" fmla="*/ 285 w 700"/>
                <a:gd name="T27" fmla="*/ 281 h 699"/>
                <a:gd name="T28" fmla="*/ 450 w 700"/>
                <a:gd name="T29" fmla="*/ 330 h 699"/>
                <a:gd name="T30" fmla="*/ 518 w 700"/>
                <a:gd name="T31" fmla="*/ 430 h 699"/>
                <a:gd name="T32" fmla="*/ 445 w 700"/>
                <a:gd name="T33" fmla="*/ 541 h 699"/>
                <a:gd name="T34" fmla="*/ 352 w 700"/>
                <a:gd name="T35" fmla="*/ 558 h 699"/>
                <a:gd name="T36" fmla="*/ 285 w 700"/>
                <a:gd name="T37" fmla="*/ 550 h 699"/>
                <a:gd name="T38" fmla="*/ 183 w 700"/>
                <a:gd name="T39" fmla="*/ 466 h 699"/>
                <a:gd name="T40" fmla="*/ 221 w 700"/>
                <a:gd name="T41" fmla="*/ 418 h 699"/>
                <a:gd name="T42" fmla="*/ 256 w 700"/>
                <a:gd name="T43" fmla="*/ 435 h 699"/>
                <a:gd name="T44" fmla="*/ 275 w 700"/>
                <a:gd name="T45" fmla="*/ 458 h 699"/>
                <a:gd name="T46" fmla="*/ 350 w 700"/>
                <a:gd name="T47" fmla="*/ 490 h 699"/>
                <a:gd name="T48" fmla="*/ 189 w 700"/>
                <a:gd name="T49" fmla="*/ 0 h 699"/>
                <a:gd name="T50" fmla="*/ 0 w 700"/>
                <a:gd name="T51" fmla="*/ 189 h 699"/>
                <a:gd name="T52" fmla="*/ 27 w 700"/>
                <a:gd name="T53" fmla="*/ 285 h 699"/>
                <a:gd name="T54" fmla="*/ 19 w 700"/>
                <a:gd name="T55" fmla="*/ 354 h 699"/>
                <a:gd name="T56" fmla="*/ 346 w 700"/>
                <a:gd name="T57" fmla="*/ 681 h 699"/>
                <a:gd name="T58" fmla="*/ 415 w 700"/>
                <a:gd name="T59" fmla="*/ 673 h 699"/>
                <a:gd name="T60" fmla="*/ 511 w 700"/>
                <a:gd name="T61" fmla="*/ 699 h 699"/>
                <a:gd name="T62" fmla="*/ 700 w 700"/>
                <a:gd name="T63" fmla="*/ 510 h 699"/>
                <a:gd name="T64" fmla="*/ 669 w 700"/>
                <a:gd name="T65" fmla="*/ 407 h 699"/>
                <a:gd name="T66" fmla="*/ 673 w 700"/>
                <a:gd name="T67" fmla="*/ 354 h 699"/>
                <a:gd name="T68" fmla="*/ 346 w 700"/>
                <a:gd name="T69" fmla="*/ 27 h 699"/>
                <a:gd name="T70" fmla="*/ 294 w 700"/>
                <a:gd name="T71" fmla="*/ 31 h 699"/>
                <a:gd name="T72" fmla="*/ 189 w 700"/>
                <a:gd name="T73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0" h="699">
                  <a:moveTo>
                    <a:pt x="350" y="490"/>
                  </a:moveTo>
                  <a:cubicBezTo>
                    <a:pt x="378" y="490"/>
                    <a:pt x="404" y="480"/>
                    <a:pt x="417" y="462"/>
                  </a:cubicBezTo>
                  <a:cubicBezTo>
                    <a:pt x="427" y="448"/>
                    <a:pt x="427" y="429"/>
                    <a:pt x="416" y="416"/>
                  </a:cubicBezTo>
                  <a:cubicBezTo>
                    <a:pt x="405" y="401"/>
                    <a:pt x="391" y="401"/>
                    <a:pt x="279" y="372"/>
                  </a:cubicBezTo>
                  <a:cubicBezTo>
                    <a:pt x="169" y="344"/>
                    <a:pt x="171" y="247"/>
                    <a:pt x="203" y="200"/>
                  </a:cubicBezTo>
                  <a:cubicBezTo>
                    <a:pt x="228" y="161"/>
                    <a:pt x="279" y="146"/>
                    <a:pt x="325" y="142"/>
                  </a:cubicBezTo>
                  <a:cubicBezTo>
                    <a:pt x="331" y="142"/>
                    <a:pt x="337" y="141"/>
                    <a:pt x="342" y="141"/>
                  </a:cubicBezTo>
                  <a:cubicBezTo>
                    <a:pt x="417" y="141"/>
                    <a:pt x="494" y="177"/>
                    <a:pt x="501" y="226"/>
                  </a:cubicBezTo>
                  <a:cubicBezTo>
                    <a:pt x="504" y="247"/>
                    <a:pt x="493" y="264"/>
                    <a:pt x="472" y="269"/>
                  </a:cubicBezTo>
                  <a:cubicBezTo>
                    <a:pt x="468" y="270"/>
                    <a:pt x="464" y="270"/>
                    <a:pt x="460" y="270"/>
                  </a:cubicBezTo>
                  <a:cubicBezTo>
                    <a:pt x="439" y="270"/>
                    <a:pt x="429" y="254"/>
                    <a:pt x="415" y="239"/>
                  </a:cubicBezTo>
                  <a:cubicBezTo>
                    <a:pt x="396" y="219"/>
                    <a:pt x="367" y="210"/>
                    <a:pt x="341" y="210"/>
                  </a:cubicBezTo>
                  <a:cubicBezTo>
                    <a:pt x="320" y="210"/>
                    <a:pt x="300" y="216"/>
                    <a:pt x="289" y="225"/>
                  </a:cubicBezTo>
                  <a:cubicBezTo>
                    <a:pt x="270" y="241"/>
                    <a:pt x="267" y="267"/>
                    <a:pt x="285" y="281"/>
                  </a:cubicBezTo>
                  <a:cubicBezTo>
                    <a:pt x="313" y="304"/>
                    <a:pt x="405" y="310"/>
                    <a:pt x="450" y="330"/>
                  </a:cubicBezTo>
                  <a:cubicBezTo>
                    <a:pt x="497" y="350"/>
                    <a:pt x="518" y="387"/>
                    <a:pt x="518" y="430"/>
                  </a:cubicBezTo>
                  <a:cubicBezTo>
                    <a:pt x="518" y="483"/>
                    <a:pt x="493" y="519"/>
                    <a:pt x="445" y="541"/>
                  </a:cubicBezTo>
                  <a:cubicBezTo>
                    <a:pt x="419" y="553"/>
                    <a:pt x="385" y="558"/>
                    <a:pt x="352" y="558"/>
                  </a:cubicBezTo>
                  <a:cubicBezTo>
                    <a:pt x="328" y="558"/>
                    <a:pt x="305" y="555"/>
                    <a:pt x="285" y="550"/>
                  </a:cubicBezTo>
                  <a:cubicBezTo>
                    <a:pt x="218" y="534"/>
                    <a:pt x="189" y="496"/>
                    <a:pt x="183" y="466"/>
                  </a:cubicBezTo>
                  <a:cubicBezTo>
                    <a:pt x="178" y="436"/>
                    <a:pt x="198" y="418"/>
                    <a:pt x="221" y="418"/>
                  </a:cubicBezTo>
                  <a:cubicBezTo>
                    <a:pt x="233" y="418"/>
                    <a:pt x="246" y="423"/>
                    <a:pt x="256" y="435"/>
                  </a:cubicBezTo>
                  <a:cubicBezTo>
                    <a:pt x="263" y="442"/>
                    <a:pt x="269" y="450"/>
                    <a:pt x="275" y="458"/>
                  </a:cubicBezTo>
                  <a:cubicBezTo>
                    <a:pt x="294" y="480"/>
                    <a:pt x="323" y="490"/>
                    <a:pt x="350" y="490"/>
                  </a:cubicBezTo>
                  <a:moveTo>
                    <a:pt x="189" y="0"/>
                  </a:moveTo>
                  <a:cubicBezTo>
                    <a:pt x="85" y="0"/>
                    <a:pt x="0" y="84"/>
                    <a:pt x="0" y="189"/>
                  </a:cubicBezTo>
                  <a:cubicBezTo>
                    <a:pt x="0" y="224"/>
                    <a:pt x="10" y="257"/>
                    <a:pt x="27" y="285"/>
                  </a:cubicBezTo>
                  <a:cubicBezTo>
                    <a:pt x="22" y="307"/>
                    <a:pt x="19" y="330"/>
                    <a:pt x="19" y="354"/>
                  </a:cubicBezTo>
                  <a:cubicBezTo>
                    <a:pt x="19" y="534"/>
                    <a:pt x="166" y="681"/>
                    <a:pt x="346" y="681"/>
                  </a:cubicBezTo>
                  <a:cubicBezTo>
                    <a:pt x="370" y="681"/>
                    <a:pt x="393" y="678"/>
                    <a:pt x="415" y="673"/>
                  </a:cubicBezTo>
                  <a:cubicBezTo>
                    <a:pt x="443" y="690"/>
                    <a:pt x="476" y="699"/>
                    <a:pt x="511" y="699"/>
                  </a:cubicBezTo>
                  <a:cubicBezTo>
                    <a:pt x="615" y="699"/>
                    <a:pt x="700" y="615"/>
                    <a:pt x="700" y="510"/>
                  </a:cubicBezTo>
                  <a:cubicBezTo>
                    <a:pt x="700" y="472"/>
                    <a:pt x="688" y="436"/>
                    <a:pt x="669" y="407"/>
                  </a:cubicBezTo>
                  <a:cubicBezTo>
                    <a:pt x="671" y="389"/>
                    <a:pt x="673" y="372"/>
                    <a:pt x="673" y="354"/>
                  </a:cubicBezTo>
                  <a:cubicBezTo>
                    <a:pt x="673" y="173"/>
                    <a:pt x="527" y="27"/>
                    <a:pt x="346" y="27"/>
                  </a:cubicBezTo>
                  <a:cubicBezTo>
                    <a:pt x="328" y="27"/>
                    <a:pt x="311" y="28"/>
                    <a:pt x="294" y="31"/>
                  </a:cubicBezTo>
                  <a:cubicBezTo>
                    <a:pt x="264" y="11"/>
                    <a:pt x="228" y="0"/>
                    <a:pt x="18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BF3A8F2-C923-4F4F-9D65-89729C86F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57300" y="539750"/>
              <a:ext cx="1416050" cy="1398588"/>
            </a:xfrm>
            <a:custGeom>
              <a:avLst/>
              <a:gdLst>
                <a:gd name="T0" fmla="*/ 222 w 446"/>
                <a:gd name="T1" fmla="*/ 293 h 440"/>
                <a:gd name="T2" fmla="*/ 222 w 446"/>
                <a:gd name="T3" fmla="*/ 293 h 440"/>
                <a:gd name="T4" fmla="*/ 150 w 446"/>
                <a:gd name="T5" fmla="*/ 220 h 440"/>
                <a:gd name="T6" fmla="*/ 223 w 446"/>
                <a:gd name="T7" fmla="*/ 147 h 440"/>
                <a:gd name="T8" fmla="*/ 296 w 446"/>
                <a:gd name="T9" fmla="*/ 220 h 440"/>
                <a:gd name="T10" fmla="*/ 222 w 446"/>
                <a:gd name="T11" fmla="*/ 293 h 440"/>
                <a:gd name="T12" fmla="*/ 223 w 446"/>
                <a:gd name="T13" fmla="*/ 107 h 440"/>
                <a:gd name="T14" fmla="*/ 110 w 446"/>
                <a:gd name="T15" fmla="*/ 220 h 440"/>
                <a:gd name="T16" fmla="*/ 223 w 446"/>
                <a:gd name="T17" fmla="*/ 333 h 440"/>
                <a:gd name="T18" fmla="*/ 223 w 446"/>
                <a:gd name="T19" fmla="*/ 333 h 440"/>
                <a:gd name="T20" fmla="*/ 336 w 446"/>
                <a:gd name="T21" fmla="*/ 220 h 440"/>
                <a:gd name="T22" fmla="*/ 223 w 446"/>
                <a:gd name="T23" fmla="*/ 107 h 440"/>
                <a:gd name="T24" fmla="*/ 223 w 446"/>
                <a:gd name="T25" fmla="*/ 107 h 440"/>
                <a:gd name="T26" fmla="*/ 340 w 446"/>
                <a:gd name="T27" fmla="*/ 77 h 440"/>
                <a:gd name="T28" fmla="*/ 314 w 446"/>
                <a:gd name="T29" fmla="*/ 103 h 440"/>
                <a:gd name="T30" fmla="*/ 340 w 446"/>
                <a:gd name="T31" fmla="*/ 129 h 440"/>
                <a:gd name="T32" fmla="*/ 367 w 446"/>
                <a:gd name="T33" fmla="*/ 103 h 440"/>
                <a:gd name="T34" fmla="*/ 341 w 446"/>
                <a:gd name="T35" fmla="*/ 77 h 440"/>
                <a:gd name="T36" fmla="*/ 340 w 446"/>
                <a:gd name="T37" fmla="*/ 77 h 440"/>
                <a:gd name="T38" fmla="*/ 221 w 446"/>
                <a:gd name="T39" fmla="*/ 400 h 440"/>
                <a:gd name="T40" fmla="*/ 102 w 446"/>
                <a:gd name="T41" fmla="*/ 394 h 440"/>
                <a:gd name="T42" fmla="*/ 47 w 446"/>
                <a:gd name="T43" fmla="*/ 332 h 440"/>
                <a:gd name="T44" fmla="*/ 47 w 446"/>
                <a:gd name="T45" fmla="*/ 110 h 440"/>
                <a:gd name="T46" fmla="*/ 117 w 446"/>
                <a:gd name="T47" fmla="*/ 44 h 440"/>
                <a:gd name="T48" fmla="*/ 223 w 446"/>
                <a:gd name="T49" fmla="*/ 40 h 440"/>
                <a:gd name="T50" fmla="*/ 334 w 446"/>
                <a:gd name="T51" fmla="*/ 44 h 440"/>
                <a:gd name="T52" fmla="*/ 400 w 446"/>
                <a:gd name="T53" fmla="*/ 115 h 440"/>
                <a:gd name="T54" fmla="*/ 399 w 446"/>
                <a:gd name="T55" fmla="*/ 330 h 440"/>
                <a:gd name="T56" fmla="*/ 329 w 446"/>
                <a:gd name="T57" fmla="*/ 397 h 440"/>
                <a:gd name="T58" fmla="*/ 221 w 446"/>
                <a:gd name="T59" fmla="*/ 400 h 440"/>
                <a:gd name="T60" fmla="*/ 215 w 446"/>
                <a:gd name="T61" fmla="*/ 0 h 440"/>
                <a:gd name="T62" fmla="*/ 106 w 446"/>
                <a:gd name="T63" fmla="*/ 5 h 440"/>
                <a:gd name="T64" fmla="*/ 11 w 446"/>
                <a:gd name="T65" fmla="*/ 91 h 440"/>
                <a:gd name="T66" fmla="*/ 8 w 446"/>
                <a:gd name="T67" fmla="*/ 338 h 440"/>
                <a:gd name="T68" fmla="*/ 97 w 446"/>
                <a:gd name="T69" fmla="*/ 434 h 440"/>
                <a:gd name="T70" fmla="*/ 219 w 446"/>
                <a:gd name="T71" fmla="*/ 440 h 440"/>
                <a:gd name="T72" fmla="*/ 340 w 446"/>
                <a:gd name="T73" fmla="*/ 435 h 440"/>
                <a:gd name="T74" fmla="*/ 436 w 446"/>
                <a:gd name="T75" fmla="*/ 347 h 440"/>
                <a:gd name="T76" fmla="*/ 439 w 446"/>
                <a:gd name="T77" fmla="*/ 111 h 440"/>
                <a:gd name="T78" fmla="*/ 404 w 446"/>
                <a:gd name="T79" fmla="*/ 36 h 440"/>
                <a:gd name="T80" fmla="*/ 323 w 446"/>
                <a:gd name="T81" fmla="*/ 3 h 440"/>
                <a:gd name="T82" fmla="*/ 215 w 446"/>
                <a:gd name="T8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6" h="440">
                  <a:moveTo>
                    <a:pt x="222" y="293"/>
                  </a:moveTo>
                  <a:cubicBezTo>
                    <a:pt x="222" y="293"/>
                    <a:pt x="222" y="293"/>
                    <a:pt x="222" y="293"/>
                  </a:cubicBezTo>
                  <a:cubicBezTo>
                    <a:pt x="183" y="293"/>
                    <a:pt x="150" y="260"/>
                    <a:pt x="150" y="220"/>
                  </a:cubicBezTo>
                  <a:cubicBezTo>
                    <a:pt x="150" y="180"/>
                    <a:pt x="183" y="147"/>
                    <a:pt x="223" y="147"/>
                  </a:cubicBezTo>
                  <a:cubicBezTo>
                    <a:pt x="264" y="147"/>
                    <a:pt x="296" y="180"/>
                    <a:pt x="296" y="220"/>
                  </a:cubicBezTo>
                  <a:cubicBezTo>
                    <a:pt x="296" y="261"/>
                    <a:pt x="263" y="293"/>
                    <a:pt x="222" y="293"/>
                  </a:cubicBezTo>
                  <a:moveTo>
                    <a:pt x="223" y="107"/>
                  </a:moveTo>
                  <a:cubicBezTo>
                    <a:pt x="161" y="107"/>
                    <a:pt x="110" y="158"/>
                    <a:pt x="110" y="220"/>
                  </a:cubicBezTo>
                  <a:cubicBezTo>
                    <a:pt x="110" y="282"/>
                    <a:pt x="161" y="333"/>
                    <a:pt x="223" y="333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85" y="333"/>
                    <a:pt x="336" y="283"/>
                    <a:pt x="336" y="220"/>
                  </a:cubicBezTo>
                  <a:cubicBezTo>
                    <a:pt x="336" y="158"/>
                    <a:pt x="286" y="107"/>
                    <a:pt x="223" y="107"/>
                  </a:cubicBezTo>
                  <a:cubicBezTo>
                    <a:pt x="223" y="107"/>
                    <a:pt x="223" y="107"/>
                    <a:pt x="223" y="107"/>
                  </a:cubicBezTo>
                  <a:moveTo>
                    <a:pt x="340" y="77"/>
                  </a:moveTo>
                  <a:cubicBezTo>
                    <a:pt x="326" y="77"/>
                    <a:pt x="314" y="88"/>
                    <a:pt x="314" y="103"/>
                  </a:cubicBezTo>
                  <a:cubicBezTo>
                    <a:pt x="314" y="118"/>
                    <a:pt x="326" y="129"/>
                    <a:pt x="340" y="129"/>
                  </a:cubicBezTo>
                  <a:cubicBezTo>
                    <a:pt x="355" y="129"/>
                    <a:pt x="367" y="118"/>
                    <a:pt x="367" y="103"/>
                  </a:cubicBezTo>
                  <a:cubicBezTo>
                    <a:pt x="367" y="89"/>
                    <a:pt x="355" y="77"/>
                    <a:pt x="341" y="77"/>
                  </a:cubicBezTo>
                  <a:cubicBezTo>
                    <a:pt x="340" y="77"/>
                    <a:pt x="340" y="77"/>
                    <a:pt x="340" y="77"/>
                  </a:cubicBezTo>
                  <a:moveTo>
                    <a:pt x="221" y="400"/>
                  </a:moveTo>
                  <a:cubicBezTo>
                    <a:pt x="171" y="400"/>
                    <a:pt x="119" y="398"/>
                    <a:pt x="102" y="394"/>
                  </a:cubicBezTo>
                  <a:cubicBezTo>
                    <a:pt x="71" y="385"/>
                    <a:pt x="53" y="363"/>
                    <a:pt x="47" y="332"/>
                  </a:cubicBezTo>
                  <a:cubicBezTo>
                    <a:pt x="42" y="301"/>
                    <a:pt x="41" y="150"/>
                    <a:pt x="47" y="110"/>
                  </a:cubicBezTo>
                  <a:cubicBezTo>
                    <a:pt x="53" y="72"/>
                    <a:pt x="79" y="48"/>
                    <a:pt x="117" y="44"/>
                  </a:cubicBezTo>
                  <a:cubicBezTo>
                    <a:pt x="136" y="41"/>
                    <a:pt x="179" y="40"/>
                    <a:pt x="223" y="40"/>
                  </a:cubicBezTo>
                  <a:cubicBezTo>
                    <a:pt x="269" y="40"/>
                    <a:pt x="314" y="41"/>
                    <a:pt x="334" y="44"/>
                  </a:cubicBezTo>
                  <a:cubicBezTo>
                    <a:pt x="372" y="50"/>
                    <a:pt x="396" y="76"/>
                    <a:pt x="400" y="115"/>
                  </a:cubicBezTo>
                  <a:cubicBezTo>
                    <a:pt x="404" y="151"/>
                    <a:pt x="405" y="292"/>
                    <a:pt x="399" y="330"/>
                  </a:cubicBezTo>
                  <a:cubicBezTo>
                    <a:pt x="393" y="369"/>
                    <a:pt x="368" y="393"/>
                    <a:pt x="329" y="397"/>
                  </a:cubicBezTo>
                  <a:cubicBezTo>
                    <a:pt x="312" y="399"/>
                    <a:pt x="267" y="400"/>
                    <a:pt x="221" y="400"/>
                  </a:cubicBezTo>
                  <a:moveTo>
                    <a:pt x="215" y="0"/>
                  </a:moveTo>
                  <a:cubicBezTo>
                    <a:pt x="171" y="0"/>
                    <a:pt x="128" y="2"/>
                    <a:pt x="106" y="5"/>
                  </a:cubicBezTo>
                  <a:cubicBezTo>
                    <a:pt x="57" y="13"/>
                    <a:pt x="24" y="42"/>
                    <a:pt x="11" y="91"/>
                  </a:cubicBezTo>
                  <a:cubicBezTo>
                    <a:pt x="0" y="128"/>
                    <a:pt x="2" y="301"/>
                    <a:pt x="8" y="338"/>
                  </a:cubicBezTo>
                  <a:cubicBezTo>
                    <a:pt x="17" y="388"/>
                    <a:pt x="47" y="421"/>
                    <a:pt x="97" y="434"/>
                  </a:cubicBezTo>
                  <a:cubicBezTo>
                    <a:pt x="114" y="438"/>
                    <a:pt x="167" y="440"/>
                    <a:pt x="219" y="440"/>
                  </a:cubicBezTo>
                  <a:cubicBezTo>
                    <a:pt x="270" y="440"/>
                    <a:pt x="321" y="438"/>
                    <a:pt x="340" y="435"/>
                  </a:cubicBezTo>
                  <a:cubicBezTo>
                    <a:pt x="391" y="427"/>
                    <a:pt x="423" y="397"/>
                    <a:pt x="436" y="347"/>
                  </a:cubicBezTo>
                  <a:cubicBezTo>
                    <a:pt x="446" y="309"/>
                    <a:pt x="443" y="145"/>
                    <a:pt x="439" y="111"/>
                  </a:cubicBezTo>
                  <a:cubicBezTo>
                    <a:pt x="436" y="82"/>
                    <a:pt x="425" y="56"/>
                    <a:pt x="404" y="36"/>
                  </a:cubicBezTo>
                  <a:cubicBezTo>
                    <a:pt x="381" y="14"/>
                    <a:pt x="354" y="5"/>
                    <a:pt x="323" y="3"/>
                  </a:cubicBezTo>
                  <a:cubicBezTo>
                    <a:pt x="298" y="2"/>
                    <a:pt x="257" y="0"/>
                    <a:pt x="2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9C4C50-657E-4E86-BA63-3A3F13F9B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1113" y="12842875"/>
              <a:ext cx="693738" cy="682625"/>
            </a:xfrm>
            <a:custGeom>
              <a:avLst/>
              <a:gdLst>
                <a:gd name="T0" fmla="*/ 109 w 219"/>
                <a:gd name="T1" fmla="*/ 143 h 215"/>
                <a:gd name="T2" fmla="*/ 109 w 219"/>
                <a:gd name="T3" fmla="*/ 143 h 215"/>
                <a:gd name="T4" fmla="*/ 74 w 219"/>
                <a:gd name="T5" fmla="*/ 107 h 215"/>
                <a:gd name="T6" fmla="*/ 110 w 219"/>
                <a:gd name="T7" fmla="*/ 72 h 215"/>
                <a:gd name="T8" fmla="*/ 145 w 219"/>
                <a:gd name="T9" fmla="*/ 108 h 215"/>
                <a:gd name="T10" fmla="*/ 109 w 219"/>
                <a:gd name="T11" fmla="*/ 143 h 215"/>
                <a:gd name="T12" fmla="*/ 109 w 219"/>
                <a:gd name="T13" fmla="*/ 52 h 215"/>
                <a:gd name="T14" fmla="*/ 54 w 219"/>
                <a:gd name="T15" fmla="*/ 107 h 215"/>
                <a:gd name="T16" fmla="*/ 109 w 219"/>
                <a:gd name="T17" fmla="*/ 163 h 215"/>
                <a:gd name="T18" fmla="*/ 109 w 219"/>
                <a:gd name="T19" fmla="*/ 163 h 215"/>
                <a:gd name="T20" fmla="*/ 165 w 219"/>
                <a:gd name="T21" fmla="*/ 107 h 215"/>
                <a:gd name="T22" fmla="*/ 109 w 219"/>
                <a:gd name="T23" fmla="*/ 52 h 215"/>
                <a:gd name="T24" fmla="*/ 109 w 219"/>
                <a:gd name="T25" fmla="*/ 52 h 215"/>
                <a:gd name="T26" fmla="*/ 167 w 219"/>
                <a:gd name="T27" fmla="*/ 37 h 215"/>
                <a:gd name="T28" fmla="*/ 154 w 219"/>
                <a:gd name="T29" fmla="*/ 50 h 215"/>
                <a:gd name="T30" fmla="*/ 167 w 219"/>
                <a:gd name="T31" fmla="*/ 63 h 215"/>
                <a:gd name="T32" fmla="*/ 180 w 219"/>
                <a:gd name="T33" fmla="*/ 50 h 215"/>
                <a:gd name="T34" fmla="*/ 167 w 219"/>
                <a:gd name="T35" fmla="*/ 37 h 215"/>
                <a:gd name="T36" fmla="*/ 167 w 219"/>
                <a:gd name="T37" fmla="*/ 37 h 215"/>
                <a:gd name="T38" fmla="*/ 108 w 219"/>
                <a:gd name="T39" fmla="*/ 196 h 215"/>
                <a:gd name="T40" fmla="*/ 50 w 219"/>
                <a:gd name="T41" fmla="*/ 192 h 215"/>
                <a:gd name="T42" fmla="*/ 23 w 219"/>
                <a:gd name="T43" fmla="*/ 162 h 215"/>
                <a:gd name="T44" fmla="*/ 23 w 219"/>
                <a:gd name="T45" fmla="*/ 53 h 215"/>
                <a:gd name="T46" fmla="*/ 58 w 219"/>
                <a:gd name="T47" fmla="*/ 21 h 215"/>
                <a:gd name="T48" fmla="*/ 109 w 219"/>
                <a:gd name="T49" fmla="*/ 19 h 215"/>
                <a:gd name="T50" fmla="*/ 163 w 219"/>
                <a:gd name="T51" fmla="*/ 21 h 215"/>
                <a:gd name="T52" fmla="*/ 196 w 219"/>
                <a:gd name="T53" fmla="*/ 56 h 215"/>
                <a:gd name="T54" fmla="*/ 196 w 219"/>
                <a:gd name="T55" fmla="*/ 161 h 215"/>
                <a:gd name="T56" fmla="*/ 161 w 219"/>
                <a:gd name="T57" fmla="*/ 194 h 215"/>
                <a:gd name="T58" fmla="*/ 108 w 219"/>
                <a:gd name="T59" fmla="*/ 196 h 215"/>
                <a:gd name="T60" fmla="*/ 106 w 219"/>
                <a:gd name="T61" fmla="*/ 0 h 215"/>
                <a:gd name="T62" fmla="*/ 52 w 219"/>
                <a:gd name="T63" fmla="*/ 2 h 215"/>
                <a:gd name="T64" fmla="*/ 5 w 219"/>
                <a:gd name="T65" fmla="*/ 44 h 215"/>
                <a:gd name="T66" fmla="*/ 4 w 219"/>
                <a:gd name="T67" fmla="*/ 165 h 215"/>
                <a:gd name="T68" fmla="*/ 48 w 219"/>
                <a:gd name="T69" fmla="*/ 212 h 215"/>
                <a:gd name="T70" fmla="*/ 108 w 219"/>
                <a:gd name="T71" fmla="*/ 215 h 215"/>
                <a:gd name="T72" fmla="*/ 167 w 219"/>
                <a:gd name="T73" fmla="*/ 213 h 215"/>
                <a:gd name="T74" fmla="*/ 214 w 219"/>
                <a:gd name="T75" fmla="*/ 170 h 215"/>
                <a:gd name="T76" fmla="*/ 215 w 219"/>
                <a:gd name="T77" fmla="*/ 54 h 215"/>
                <a:gd name="T78" fmla="*/ 198 w 219"/>
                <a:gd name="T79" fmla="*/ 17 h 215"/>
                <a:gd name="T80" fmla="*/ 158 w 219"/>
                <a:gd name="T81" fmla="*/ 1 h 215"/>
                <a:gd name="T82" fmla="*/ 106 w 219"/>
                <a:gd name="T8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9" h="215">
                  <a:moveTo>
                    <a:pt x="109" y="143"/>
                  </a:moveTo>
                  <a:cubicBezTo>
                    <a:pt x="109" y="143"/>
                    <a:pt x="109" y="143"/>
                    <a:pt x="109" y="143"/>
                  </a:cubicBezTo>
                  <a:cubicBezTo>
                    <a:pt x="90" y="143"/>
                    <a:pt x="74" y="127"/>
                    <a:pt x="74" y="107"/>
                  </a:cubicBezTo>
                  <a:cubicBezTo>
                    <a:pt x="74" y="88"/>
                    <a:pt x="90" y="72"/>
                    <a:pt x="110" y="72"/>
                  </a:cubicBezTo>
                  <a:cubicBezTo>
                    <a:pt x="129" y="72"/>
                    <a:pt x="145" y="88"/>
                    <a:pt x="145" y="108"/>
                  </a:cubicBezTo>
                  <a:cubicBezTo>
                    <a:pt x="145" y="127"/>
                    <a:pt x="129" y="143"/>
                    <a:pt x="109" y="143"/>
                  </a:cubicBezTo>
                  <a:moveTo>
                    <a:pt x="109" y="52"/>
                  </a:moveTo>
                  <a:cubicBezTo>
                    <a:pt x="79" y="52"/>
                    <a:pt x="54" y="77"/>
                    <a:pt x="54" y="107"/>
                  </a:cubicBezTo>
                  <a:cubicBezTo>
                    <a:pt x="54" y="138"/>
                    <a:pt x="7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40" y="163"/>
                    <a:pt x="165" y="138"/>
                    <a:pt x="165" y="107"/>
                  </a:cubicBezTo>
                  <a:cubicBezTo>
                    <a:pt x="165" y="77"/>
                    <a:pt x="140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moveTo>
                    <a:pt x="167" y="37"/>
                  </a:moveTo>
                  <a:cubicBezTo>
                    <a:pt x="160" y="37"/>
                    <a:pt x="154" y="43"/>
                    <a:pt x="154" y="50"/>
                  </a:cubicBezTo>
                  <a:cubicBezTo>
                    <a:pt x="154" y="57"/>
                    <a:pt x="160" y="63"/>
                    <a:pt x="167" y="63"/>
                  </a:cubicBezTo>
                  <a:cubicBezTo>
                    <a:pt x="174" y="63"/>
                    <a:pt x="180" y="57"/>
                    <a:pt x="180" y="50"/>
                  </a:cubicBezTo>
                  <a:cubicBezTo>
                    <a:pt x="180" y="43"/>
                    <a:pt x="174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moveTo>
                    <a:pt x="108" y="196"/>
                  </a:moveTo>
                  <a:cubicBezTo>
                    <a:pt x="84" y="196"/>
                    <a:pt x="59" y="195"/>
                    <a:pt x="50" y="192"/>
                  </a:cubicBezTo>
                  <a:cubicBezTo>
                    <a:pt x="35" y="188"/>
                    <a:pt x="26" y="177"/>
                    <a:pt x="23" y="162"/>
                  </a:cubicBezTo>
                  <a:cubicBezTo>
                    <a:pt x="21" y="147"/>
                    <a:pt x="20" y="73"/>
                    <a:pt x="23" y="53"/>
                  </a:cubicBezTo>
                  <a:cubicBezTo>
                    <a:pt x="26" y="35"/>
                    <a:pt x="39" y="23"/>
                    <a:pt x="58" y="21"/>
                  </a:cubicBezTo>
                  <a:cubicBezTo>
                    <a:pt x="67" y="20"/>
                    <a:pt x="88" y="19"/>
                    <a:pt x="109" y="19"/>
                  </a:cubicBezTo>
                  <a:cubicBezTo>
                    <a:pt x="132" y="19"/>
                    <a:pt x="154" y="20"/>
                    <a:pt x="163" y="21"/>
                  </a:cubicBezTo>
                  <a:cubicBezTo>
                    <a:pt x="182" y="24"/>
                    <a:pt x="194" y="37"/>
                    <a:pt x="196" y="56"/>
                  </a:cubicBezTo>
                  <a:cubicBezTo>
                    <a:pt x="198" y="73"/>
                    <a:pt x="198" y="142"/>
                    <a:pt x="196" y="161"/>
                  </a:cubicBezTo>
                  <a:cubicBezTo>
                    <a:pt x="193" y="180"/>
                    <a:pt x="180" y="192"/>
                    <a:pt x="161" y="194"/>
                  </a:cubicBezTo>
                  <a:cubicBezTo>
                    <a:pt x="153" y="195"/>
                    <a:pt x="131" y="196"/>
                    <a:pt x="108" y="196"/>
                  </a:cubicBezTo>
                  <a:moveTo>
                    <a:pt x="106" y="0"/>
                  </a:moveTo>
                  <a:cubicBezTo>
                    <a:pt x="84" y="0"/>
                    <a:pt x="63" y="0"/>
                    <a:pt x="52" y="2"/>
                  </a:cubicBezTo>
                  <a:cubicBezTo>
                    <a:pt x="28" y="6"/>
                    <a:pt x="12" y="20"/>
                    <a:pt x="5" y="44"/>
                  </a:cubicBezTo>
                  <a:cubicBezTo>
                    <a:pt x="0" y="62"/>
                    <a:pt x="1" y="147"/>
                    <a:pt x="4" y="165"/>
                  </a:cubicBezTo>
                  <a:cubicBezTo>
                    <a:pt x="8" y="190"/>
                    <a:pt x="23" y="206"/>
                    <a:pt x="48" y="212"/>
                  </a:cubicBezTo>
                  <a:cubicBezTo>
                    <a:pt x="56" y="214"/>
                    <a:pt x="82" y="215"/>
                    <a:pt x="108" y="215"/>
                  </a:cubicBezTo>
                  <a:cubicBezTo>
                    <a:pt x="133" y="215"/>
                    <a:pt x="157" y="214"/>
                    <a:pt x="167" y="213"/>
                  </a:cubicBezTo>
                  <a:cubicBezTo>
                    <a:pt x="191" y="209"/>
                    <a:pt x="207" y="194"/>
                    <a:pt x="214" y="170"/>
                  </a:cubicBezTo>
                  <a:cubicBezTo>
                    <a:pt x="219" y="151"/>
                    <a:pt x="217" y="71"/>
                    <a:pt x="215" y="54"/>
                  </a:cubicBezTo>
                  <a:cubicBezTo>
                    <a:pt x="214" y="40"/>
                    <a:pt x="208" y="27"/>
                    <a:pt x="198" y="17"/>
                  </a:cubicBezTo>
                  <a:cubicBezTo>
                    <a:pt x="187" y="7"/>
                    <a:pt x="173" y="2"/>
                    <a:pt x="158" y="1"/>
                  </a:cubicBezTo>
                  <a:cubicBezTo>
                    <a:pt x="146" y="0"/>
                    <a:pt x="126" y="0"/>
                    <a:pt x="10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510D0B0-EDAF-474E-92AF-7B670610D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27513" y="8859838"/>
              <a:ext cx="422275" cy="412750"/>
            </a:xfrm>
            <a:custGeom>
              <a:avLst/>
              <a:gdLst>
                <a:gd name="T0" fmla="*/ 66 w 133"/>
                <a:gd name="T1" fmla="*/ 87 h 130"/>
                <a:gd name="T2" fmla="*/ 66 w 133"/>
                <a:gd name="T3" fmla="*/ 87 h 130"/>
                <a:gd name="T4" fmla="*/ 45 w 133"/>
                <a:gd name="T5" fmla="*/ 65 h 130"/>
                <a:gd name="T6" fmla="*/ 67 w 133"/>
                <a:gd name="T7" fmla="*/ 43 h 130"/>
                <a:gd name="T8" fmla="*/ 88 w 133"/>
                <a:gd name="T9" fmla="*/ 65 h 130"/>
                <a:gd name="T10" fmla="*/ 66 w 133"/>
                <a:gd name="T11" fmla="*/ 87 h 130"/>
                <a:gd name="T12" fmla="*/ 66 w 133"/>
                <a:gd name="T13" fmla="*/ 32 h 130"/>
                <a:gd name="T14" fmla="*/ 33 w 133"/>
                <a:gd name="T15" fmla="*/ 65 h 130"/>
                <a:gd name="T16" fmla="*/ 66 w 133"/>
                <a:gd name="T17" fmla="*/ 99 h 130"/>
                <a:gd name="T18" fmla="*/ 66 w 133"/>
                <a:gd name="T19" fmla="*/ 99 h 130"/>
                <a:gd name="T20" fmla="*/ 100 w 133"/>
                <a:gd name="T21" fmla="*/ 65 h 130"/>
                <a:gd name="T22" fmla="*/ 66 w 133"/>
                <a:gd name="T23" fmla="*/ 32 h 130"/>
                <a:gd name="T24" fmla="*/ 66 w 133"/>
                <a:gd name="T25" fmla="*/ 32 h 130"/>
                <a:gd name="T26" fmla="*/ 101 w 133"/>
                <a:gd name="T27" fmla="*/ 22 h 130"/>
                <a:gd name="T28" fmla="*/ 93 w 133"/>
                <a:gd name="T29" fmla="*/ 30 h 130"/>
                <a:gd name="T30" fmla="*/ 101 w 133"/>
                <a:gd name="T31" fmla="*/ 38 h 130"/>
                <a:gd name="T32" fmla="*/ 109 w 133"/>
                <a:gd name="T33" fmla="*/ 30 h 130"/>
                <a:gd name="T34" fmla="*/ 101 w 133"/>
                <a:gd name="T35" fmla="*/ 22 h 130"/>
                <a:gd name="T36" fmla="*/ 65 w 133"/>
                <a:gd name="T37" fmla="*/ 119 h 130"/>
                <a:gd name="T38" fmla="*/ 31 w 133"/>
                <a:gd name="T39" fmla="*/ 117 h 130"/>
                <a:gd name="T40" fmla="*/ 14 w 133"/>
                <a:gd name="T41" fmla="*/ 98 h 130"/>
                <a:gd name="T42" fmla="*/ 14 w 133"/>
                <a:gd name="T43" fmla="*/ 32 h 130"/>
                <a:gd name="T44" fmla="*/ 35 w 133"/>
                <a:gd name="T45" fmla="*/ 13 h 130"/>
                <a:gd name="T46" fmla="*/ 66 w 133"/>
                <a:gd name="T47" fmla="*/ 12 h 130"/>
                <a:gd name="T48" fmla="*/ 99 w 133"/>
                <a:gd name="T49" fmla="*/ 13 h 130"/>
                <a:gd name="T50" fmla="*/ 119 w 133"/>
                <a:gd name="T51" fmla="*/ 34 h 130"/>
                <a:gd name="T52" fmla="*/ 119 w 133"/>
                <a:gd name="T53" fmla="*/ 98 h 130"/>
                <a:gd name="T54" fmla="*/ 98 w 133"/>
                <a:gd name="T55" fmla="*/ 118 h 130"/>
                <a:gd name="T56" fmla="*/ 65 w 133"/>
                <a:gd name="T57" fmla="*/ 119 h 130"/>
                <a:gd name="T58" fmla="*/ 64 w 133"/>
                <a:gd name="T59" fmla="*/ 0 h 130"/>
                <a:gd name="T60" fmla="*/ 32 w 133"/>
                <a:gd name="T61" fmla="*/ 1 h 130"/>
                <a:gd name="T62" fmla="*/ 3 w 133"/>
                <a:gd name="T63" fmla="*/ 27 h 130"/>
                <a:gd name="T64" fmla="*/ 3 w 133"/>
                <a:gd name="T65" fmla="*/ 100 h 130"/>
                <a:gd name="T66" fmla="*/ 29 w 133"/>
                <a:gd name="T67" fmla="*/ 129 h 130"/>
                <a:gd name="T68" fmla="*/ 65 w 133"/>
                <a:gd name="T69" fmla="*/ 130 h 130"/>
                <a:gd name="T70" fmla="*/ 101 w 133"/>
                <a:gd name="T71" fmla="*/ 129 h 130"/>
                <a:gd name="T72" fmla="*/ 130 w 133"/>
                <a:gd name="T73" fmla="*/ 103 h 130"/>
                <a:gd name="T74" fmla="*/ 131 w 133"/>
                <a:gd name="T75" fmla="*/ 33 h 130"/>
                <a:gd name="T76" fmla="*/ 120 w 133"/>
                <a:gd name="T77" fmla="*/ 10 h 130"/>
                <a:gd name="T78" fmla="*/ 96 w 133"/>
                <a:gd name="T79" fmla="*/ 1 h 130"/>
                <a:gd name="T80" fmla="*/ 64 w 133"/>
                <a:gd name="T8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30"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54" y="87"/>
                    <a:pt x="45" y="77"/>
                    <a:pt x="45" y="65"/>
                  </a:cubicBezTo>
                  <a:cubicBezTo>
                    <a:pt x="45" y="53"/>
                    <a:pt x="55" y="43"/>
                    <a:pt x="67" y="43"/>
                  </a:cubicBezTo>
                  <a:cubicBezTo>
                    <a:pt x="79" y="43"/>
                    <a:pt x="88" y="53"/>
                    <a:pt x="88" y="65"/>
                  </a:cubicBezTo>
                  <a:cubicBezTo>
                    <a:pt x="88" y="77"/>
                    <a:pt x="78" y="87"/>
                    <a:pt x="66" y="87"/>
                  </a:cubicBezTo>
                  <a:moveTo>
                    <a:pt x="66" y="32"/>
                  </a:moveTo>
                  <a:cubicBezTo>
                    <a:pt x="48" y="32"/>
                    <a:pt x="33" y="47"/>
                    <a:pt x="33" y="65"/>
                  </a:cubicBezTo>
                  <a:cubicBezTo>
                    <a:pt x="33" y="84"/>
                    <a:pt x="48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85" y="99"/>
                    <a:pt x="100" y="84"/>
                    <a:pt x="100" y="65"/>
                  </a:cubicBezTo>
                  <a:cubicBezTo>
                    <a:pt x="100" y="47"/>
                    <a:pt x="85" y="32"/>
                    <a:pt x="66" y="32"/>
                  </a:cubicBezTo>
                  <a:cubicBezTo>
                    <a:pt x="66" y="32"/>
                    <a:pt x="66" y="32"/>
                    <a:pt x="66" y="32"/>
                  </a:cubicBezTo>
                  <a:moveTo>
                    <a:pt x="101" y="22"/>
                  </a:moveTo>
                  <a:cubicBezTo>
                    <a:pt x="97" y="22"/>
                    <a:pt x="93" y="26"/>
                    <a:pt x="93" y="30"/>
                  </a:cubicBezTo>
                  <a:cubicBezTo>
                    <a:pt x="93" y="35"/>
                    <a:pt x="97" y="38"/>
                    <a:pt x="101" y="38"/>
                  </a:cubicBezTo>
                  <a:cubicBezTo>
                    <a:pt x="106" y="38"/>
                    <a:pt x="109" y="35"/>
                    <a:pt x="109" y="30"/>
                  </a:cubicBezTo>
                  <a:cubicBezTo>
                    <a:pt x="109" y="26"/>
                    <a:pt x="106" y="23"/>
                    <a:pt x="101" y="22"/>
                  </a:cubicBezTo>
                  <a:moveTo>
                    <a:pt x="65" y="119"/>
                  </a:moveTo>
                  <a:cubicBezTo>
                    <a:pt x="51" y="119"/>
                    <a:pt x="36" y="118"/>
                    <a:pt x="31" y="117"/>
                  </a:cubicBezTo>
                  <a:cubicBezTo>
                    <a:pt x="21" y="114"/>
                    <a:pt x="16" y="108"/>
                    <a:pt x="14" y="98"/>
                  </a:cubicBezTo>
                  <a:cubicBezTo>
                    <a:pt x="13" y="89"/>
                    <a:pt x="12" y="44"/>
                    <a:pt x="14" y="32"/>
                  </a:cubicBezTo>
                  <a:cubicBezTo>
                    <a:pt x="16" y="21"/>
                    <a:pt x="24" y="14"/>
                    <a:pt x="35" y="13"/>
                  </a:cubicBezTo>
                  <a:cubicBezTo>
                    <a:pt x="41" y="12"/>
                    <a:pt x="53" y="12"/>
                    <a:pt x="66" y="12"/>
                  </a:cubicBezTo>
                  <a:cubicBezTo>
                    <a:pt x="80" y="12"/>
                    <a:pt x="94" y="12"/>
                    <a:pt x="99" y="13"/>
                  </a:cubicBezTo>
                  <a:cubicBezTo>
                    <a:pt x="111" y="15"/>
                    <a:pt x="118" y="22"/>
                    <a:pt x="119" y="34"/>
                  </a:cubicBezTo>
                  <a:cubicBezTo>
                    <a:pt x="120" y="44"/>
                    <a:pt x="120" y="86"/>
                    <a:pt x="119" y="98"/>
                  </a:cubicBezTo>
                  <a:cubicBezTo>
                    <a:pt x="117" y="109"/>
                    <a:pt x="109" y="116"/>
                    <a:pt x="98" y="118"/>
                  </a:cubicBezTo>
                  <a:cubicBezTo>
                    <a:pt x="93" y="118"/>
                    <a:pt x="79" y="119"/>
                    <a:pt x="65" y="119"/>
                  </a:cubicBezTo>
                  <a:moveTo>
                    <a:pt x="64" y="0"/>
                  </a:moveTo>
                  <a:cubicBezTo>
                    <a:pt x="51" y="0"/>
                    <a:pt x="38" y="0"/>
                    <a:pt x="32" y="1"/>
                  </a:cubicBezTo>
                  <a:cubicBezTo>
                    <a:pt x="17" y="4"/>
                    <a:pt x="7" y="12"/>
                    <a:pt x="3" y="27"/>
                  </a:cubicBezTo>
                  <a:cubicBezTo>
                    <a:pt x="0" y="38"/>
                    <a:pt x="1" y="89"/>
                    <a:pt x="3" y="100"/>
                  </a:cubicBezTo>
                  <a:cubicBezTo>
                    <a:pt x="5" y="115"/>
                    <a:pt x="14" y="125"/>
                    <a:pt x="29" y="129"/>
                  </a:cubicBezTo>
                  <a:cubicBezTo>
                    <a:pt x="34" y="130"/>
                    <a:pt x="50" y="130"/>
                    <a:pt x="65" y="130"/>
                  </a:cubicBezTo>
                  <a:cubicBezTo>
                    <a:pt x="81" y="130"/>
                    <a:pt x="96" y="130"/>
                    <a:pt x="101" y="129"/>
                  </a:cubicBezTo>
                  <a:cubicBezTo>
                    <a:pt x="116" y="127"/>
                    <a:pt x="126" y="118"/>
                    <a:pt x="130" y="103"/>
                  </a:cubicBezTo>
                  <a:cubicBezTo>
                    <a:pt x="133" y="91"/>
                    <a:pt x="132" y="43"/>
                    <a:pt x="131" y="33"/>
                  </a:cubicBezTo>
                  <a:cubicBezTo>
                    <a:pt x="130" y="24"/>
                    <a:pt x="127" y="16"/>
                    <a:pt x="120" y="10"/>
                  </a:cubicBezTo>
                  <a:cubicBezTo>
                    <a:pt x="113" y="4"/>
                    <a:pt x="105" y="1"/>
                    <a:pt x="96" y="1"/>
                  </a:cubicBezTo>
                  <a:cubicBezTo>
                    <a:pt x="89" y="0"/>
                    <a:pt x="76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F8781F-F2EC-4BC7-9FE0-B7B8064AF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92638" y="4567238"/>
              <a:ext cx="4194175" cy="3727450"/>
            </a:xfrm>
            <a:custGeom>
              <a:avLst/>
              <a:gdLst>
                <a:gd name="T0" fmla="*/ 242 w 1321"/>
                <a:gd name="T1" fmla="*/ 1039 h 1173"/>
                <a:gd name="T2" fmla="*/ 278 w 1321"/>
                <a:gd name="T3" fmla="*/ 909 h 1173"/>
                <a:gd name="T4" fmla="*/ 267 w 1321"/>
                <a:gd name="T5" fmla="*/ 817 h 1173"/>
                <a:gd name="T6" fmla="*/ 605 w 1321"/>
                <a:gd name="T7" fmla="*/ 104 h 1173"/>
                <a:gd name="T8" fmla="*/ 693 w 1321"/>
                <a:gd name="T9" fmla="*/ 96 h 1173"/>
                <a:gd name="T10" fmla="*/ 1172 w 1321"/>
                <a:gd name="T11" fmla="*/ 510 h 1173"/>
                <a:gd name="T12" fmla="*/ 768 w 1321"/>
                <a:gd name="T13" fmla="*/ 1062 h 1173"/>
                <a:gd name="T14" fmla="*/ 689 w 1321"/>
                <a:gd name="T15" fmla="*/ 1069 h 1173"/>
                <a:gd name="T16" fmla="*/ 446 w 1321"/>
                <a:gd name="T17" fmla="*/ 1001 h 1173"/>
                <a:gd name="T18" fmla="*/ 420 w 1321"/>
                <a:gd name="T19" fmla="*/ 994 h 1173"/>
                <a:gd name="T20" fmla="*/ 406 w 1321"/>
                <a:gd name="T21" fmla="*/ 996 h 1173"/>
                <a:gd name="T22" fmla="*/ 242 w 1321"/>
                <a:gd name="T23" fmla="*/ 1039 h 1173"/>
                <a:gd name="T24" fmla="*/ 696 w 1321"/>
                <a:gd name="T25" fmla="*/ 0 h 1173"/>
                <a:gd name="T26" fmla="*/ 560 w 1321"/>
                <a:gd name="T27" fmla="*/ 16 h 1173"/>
                <a:gd name="T28" fmla="*/ 179 w 1321"/>
                <a:gd name="T29" fmla="*/ 858 h 1173"/>
                <a:gd name="T30" fmla="*/ 182 w 1321"/>
                <a:gd name="T31" fmla="*/ 892 h 1173"/>
                <a:gd name="T32" fmla="*/ 125 w 1321"/>
                <a:gd name="T33" fmla="*/ 1103 h 1173"/>
                <a:gd name="T34" fmla="*/ 107 w 1321"/>
                <a:gd name="T35" fmla="*/ 1173 h 1173"/>
                <a:gd name="T36" fmla="*/ 394 w 1321"/>
                <a:gd name="T37" fmla="*/ 1099 h 1173"/>
                <a:gd name="T38" fmla="*/ 406 w 1321"/>
                <a:gd name="T39" fmla="*/ 1098 h 1173"/>
                <a:gd name="T40" fmla="*/ 430 w 1321"/>
                <a:gd name="T41" fmla="*/ 1103 h 1173"/>
                <a:gd name="T42" fmla="*/ 691 w 1321"/>
                <a:gd name="T43" fmla="*/ 1165 h 1173"/>
                <a:gd name="T44" fmla="*/ 793 w 1321"/>
                <a:gd name="T45" fmla="*/ 1156 h 1173"/>
                <a:gd name="T46" fmla="*/ 1263 w 1321"/>
                <a:gd name="T47" fmla="*/ 474 h 1173"/>
                <a:gd name="T48" fmla="*/ 696 w 1321"/>
                <a:gd name="T49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1" h="1173">
                  <a:moveTo>
                    <a:pt x="242" y="1039"/>
                  </a:moveTo>
                  <a:cubicBezTo>
                    <a:pt x="255" y="993"/>
                    <a:pt x="264" y="950"/>
                    <a:pt x="278" y="909"/>
                  </a:cubicBezTo>
                  <a:cubicBezTo>
                    <a:pt x="290" y="875"/>
                    <a:pt x="285" y="849"/>
                    <a:pt x="267" y="817"/>
                  </a:cubicBezTo>
                  <a:cubicBezTo>
                    <a:pt x="105" y="528"/>
                    <a:pt x="278" y="164"/>
                    <a:pt x="605" y="104"/>
                  </a:cubicBezTo>
                  <a:cubicBezTo>
                    <a:pt x="635" y="99"/>
                    <a:pt x="664" y="96"/>
                    <a:pt x="693" y="96"/>
                  </a:cubicBezTo>
                  <a:cubicBezTo>
                    <a:pt x="929" y="96"/>
                    <a:pt x="1135" y="268"/>
                    <a:pt x="1172" y="510"/>
                  </a:cubicBezTo>
                  <a:cubicBezTo>
                    <a:pt x="1213" y="773"/>
                    <a:pt x="1032" y="1020"/>
                    <a:pt x="768" y="1062"/>
                  </a:cubicBezTo>
                  <a:cubicBezTo>
                    <a:pt x="741" y="1067"/>
                    <a:pt x="715" y="1069"/>
                    <a:pt x="689" y="1069"/>
                  </a:cubicBezTo>
                  <a:cubicBezTo>
                    <a:pt x="604" y="1069"/>
                    <a:pt x="523" y="1046"/>
                    <a:pt x="446" y="1001"/>
                  </a:cubicBezTo>
                  <a:cubicBezTo>
                    <a:pt x="437" y="996"/>
                    <a:pt x="429" y="994"/>
                    <a:pt x="420" y="994"/>
                  </a:cubicBezTo>
                  <a:cubicBezTo>
                    <a:pt x="416" y="994"/>
                    <a:pt x="411" y="994"/>
                    <a:pt x="406" y="996"/>
                  </a:cubicBezTo>
                  <a:cubicBezTo>
                    <a:pt x="354" y="1011"/>
                    <a:pt x="300" y="1024"/>
                    <a:pt x="242" y="1039"/>
                  </a:cubicBezTo>
                  <a:moveTo>
                    <a:pt x="696" y="0"/>
                  </a:moveTo>
                  <a:cubicBezTo>
                    <a:pt x="652" y="0"/>
                    <a:pt x="606" y="5"/>
                    <a:pt x="560" y="16"/>
                  </a:cubicBezTo>
                  <a:cubicBezTo>
                    <a:pt x="185" y="104"/>
                    <a:pt x="0" y="517"/>
                    <a:pt x="179" y="858"/>
                  </a:cubicBezTo>
                  <a:cubicBezTo>
                    <a:pt x="184" y="868"/>
                    <a:pt x="185" y="881"/>
                    <a:pt x="182" y="892"/>
                  </a:cubicBezTo>
                  <a:cubicBezTo>
                    <a:pt x="164" y="963"/>
                    <a:pt x="144" y="1033"/>
                    <a:pt x="125" y="1103"/>
                  </a:cubicBezTo>
                  <a:cubicBezTo>
                    <a:pt x="119" y="1125"/>
                    <a:pt x="113" y="1147"/>
                    <a:pt x="107" y="1173"/>
                  </a:cubicBezTo>
                  <a:cubicBezTo>
                    <a:pt x="138" y="1166"/>
                    <a:pt x="240" y="1138"/>
                    <a:pt x="394" y="1099"/>
                  </a:cubicBezTo>
                  <a:cubicBezTo>
                    <a:pt x="398" y="1098"/>
                    <a:pt x="402" y="1098"/>
                    <a:pt x="406" y="1098"/>
                  </a:cubicBezTo>
                  <a:cubicBezTo>
                    <a:pt x="414" y="1098"/>
                    <a:pt x="423" y="1099"/>
                    <a:pt x="430" y="1103"/>
                  </a:cubicBezTo>
                  <a:cubicBezTo>
                    <a:pt x="514" y="1144"/>
                    <a:pt x="601" y="1165"/>
                    <a:pt x="691" y="1165"/>
                  </a:cubicBezTo>
                  <a:cubicBezTo>
                    <a:pt x="724" y="1165"/>
                    <a:pt x="759" y="1162"/>
                    <a:pt x="793" y="1156"/>
                  </a:cubicBezTo>
                  <a:cubicBezTo>
                    <a:pt x="1112" y="1100"/>
                    <a:pt x="1321" y="795"/>
                    <a:pt x="1263" y="474"/>
                  </a:cubicBezTo>
                  <a:cubicBezTo>
                    <a:pt x="1215" y="208"/>
                    <a:pt x="979" y="0"/>
                    <a:pt x="6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04D0392-0967-4008-9932-A1A1FE3C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2313" y="5561013"/>
              <a:ext cx="1930400" cy="1741488"/>
            </a:xfrm>
            <a:custGeom>
              <a:avLst/>
              <a:gdLst>
                <a:gd name="T0" fmla="*/ 112 w 608"/>
                <a:gd name="T1" fmla="*/ 0 h 548"/>
                <a:gd name="T2" fmla="*/ 71 w 608"/>
                <a:gd name="T3" fmla="*/ 15 h 548"/>
                <a:gd name="T4" fmla="*/ 44 w 608"/>
                <a:gd name="T5" fmla="*/ 239 h 548"/>
                <a:gd name="T6" fmla="*/ 462 w 608"/>
                <a:gd name="T7" fmla="*/ 548 h 548"/>
                <a:gd name="T8" fmla="*/ 471 w 608"/>
                <a:gd name="T9" fmla="*/ 548 h 548"/>
                <a:gd name="T10" fmla="*/ 604 w 608"/>
                <a:gd name="T11" fmla="*/ 417 h 548"/>
                <a:gd name="T12" fmla="*/ 477 w 608"/>
                <a:gd name="T13" fmla="*/ 345 h 548"/>
                <a:gd name="T14" fmla="*/ 464 w 608"/>
                <a:gd name="T15" fmla="*/ 342 h 548"/>
                <a:gd name="T16" fmla="*/ 401 w 608"/>
                <a:gd name="T17" fmla="*/ 407 h 548"/>
                <a:gd name="T18" fmla="*/ 382 w 608"/>
                <a:gd name="T19" fmla="*/ 417 h 548"/>
                <a:gd name="T20" fmla="*/ 371 w 608"/>
                <a:gd name="T21" fmla="*/ 415 h 548"/>
                <a:gd name="T22" fmla="*/ 169 w 608"/>
                <a:gd name="T23" fmla="*/ 242 h 548"/>
                <a:gd name="T24" fmla="*/ 173 w 608"/>
                <a:gd name="T25" fmla="*/ 209 h 548"/>
                <a:gd name="T26" fmla="*/ 209 w 608"/>
                <a:gd name="T27" fmla="*/ 136 h 548"/>
                <a:gd name="T28" fmla="*/ 162 w 608"/>
                <a:gd name="T29" fmla="*/ 22 h 548"/>
                <a:gd name="T30" fmla="*/ 146 w 608"/>
                <a:gd name="T31" fmla="*/ 4 h 548"/>
                <a:gd name="T32" fmla="*/ 112 w 608"/>
                <a:gd name="T33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8" h="548">
                  <a:moveTo>
                    <a:pt x="112" y="0"/>
                  </a:moveTo>
                  <a:cubicBezTo>
                    <a:pt x="97" y="0"/>
                    <a:pt x="83" y="4"/>
                    <a:pt x="71" y="15"/>
                  </a:cubicBezTo>
                  <a:cubicBezTo>
                    <a:pt x="6" y="75"/>
                    <a:pt x="0" y="162"/>
                    <a:pt x="44" y="239"/>
                  </a:cubicBezTo>
                  <a:cubicBezTo>
                    <a:pt x="168" y="454"/>
                    <a:pt x="349" y="544"/>
                    <a:pt x="462" y="548"/>
                  </a:cubicBezTo>
                  <a:cubicBezTo>
                    <a:pt x="465" y="548"/>
                    <a:pt x="468" y="548"/>
                    <a:pt x="471" y="548"/>
                  </a:cubicBezTo>
                  <a:cubicBezTo>
                    <a:pt x="526" y="548"/>
                    <a:pt x="608" y="511"/>
                    <a:pt x="604" y="417"/>
                  </a:cubicBezTo>
                  <a:cubicBezTo>
                    <a:pt x="603" y="404"/>
                    <a:pt x="594" y="401"/>
                    <a:pt x="477" y="345"/>
                  </a:cubicBezTo>
                  <a:cubicBezTo>
                    <a:pt x="472" y="343"/>
                    <a:pt x="468" y="342"/>
                    <a:pt x="464" y="342"/>
                  </a:cubicBezTo>
                  <a:cubicBezTo>
                    <a:pt x="449" y="342"/>
                    <a:pt x="439" y="361"/>
                    <a:pt x="401" y="407"/>
                  </a:cubicBezTo>
                  <a:cubicBezTo>
                    <a:pt x="396" y="414"/>
                    <a:pt x="389" y="417"/>
                    <a:pt x="382" y="417"/>
                  </a:cubicBezTo>
                  <a:cubicBezTo>
                    <a:pt x="378" y="417"/>
                    <a:pt x="375" y="417"/>
                    <a:pt x="371" y="415"/>
                  </a:cubicBezTo>
                  <a:cubicBezTo>
                    <a:pt x="283" y="381"/>
                    <a:pt x="217" y="322"/>
                    <a:pt x="169" y="242"/>
                  </a:cubicBezTo>
                  <a:cubicBezTo>
                    <a:pt x="162" y="229"/>
                    <a:pt x="164" y="219"/>
                    <a:pt x="173" y="209"/>
                  </a:cubicBezTo>
                  <a:cubicBezTo>
                    <a:pt x="202" y="175"/>
                    <a:pt x="216" y="156"/>
                    <a:pt x="209" y="136"/>
                  </a:cubicBezTo>
                  <a:cubicBezTo>
                    <a:pt x="194" y="97"/>
                    <a:pt x="178" y="59"/>
                    <a:pt x="162" y="22"/>
                  </a:cubicBezTo>
                  <a:cubicBezTo>
                    <a:pt x="158" y="15"/>
                    <a:pt x="152" y="5"/>
                    <a:pt x="146" y="4"/>
                  </a:cubicBezTo>
                  <a:cubicBezTo>
                    <a:pt x="134" y="2"/>
                    <a:pt x="123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6BC93C0-FEA4-4DD9-B093-CA862A7C6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37038" y="596900"/>
              <a:ext cx="1628775" cy="1446213"/>
            </a:xfrm>
            <a:custGeom>
              <a:avLst/>
              <a:gdLst>
                <a:gd name="T0" fmla="*/ 94 w 513"/>
                <a:gd name="T1" fmla="*/ 403 h 455"/>
                <a:gd name="T2" fmla="*/ 108 w 513"/>
                <a:gd name="T3" fmla="*/ 353 h 455"/>
                <a:gd name="T4" fmla="*/ 104 w 513"/>
                <a:gd name="T5" fmla="*/ 317 h 455"/>
                <a:gd name="T6" fmla="*/ 235 w 513"/>
                <a:gd name="T7" fmla="*/ 40 h 455"/>
                <a:gd name="T8" fmla="*/ 270 w 513"/>
                <a:gd name="T9" fmla="*/ 37 h 455"/>
                <a:gd name="T10" fmla="*/ 455 w 513"/>
                <a:gd name="T11" fmla="*/ 198 h 455"/>
                <a:gd name="T12" fmla="*/ 298 w 513"/>
                <a:gd name="T13" fmla="*/ 412 h 455"/>
                <a:gd name="T14" fmla="*/ 268 w 513"/>
                <a:gd name="T15" fmla="*/ 415 h 455"/>
                <a:gd name="T16" fmla="*/ 174 w 513"/>
                <a:gd name="T17" fmla="*/ 389 h 455"/>
                <a:gd name="T18" fmla="*/ 164 w 513"/>
                <a:gd name="T19" fmla="*/ 386 h 455"/>
                <a:gd name="T20" fmla="*/ 158 w 513"/>
                <a:gd name="T21" fmla="*/ 386 h 455"/>
                <a:gd name="T22" fmla="*/ 94 w 513"/>
                <a:gd name="T23" fmla="*/ 403 h 455"/>
                <a:gd name="T24" fmla="*/ 271 w 513"/>
                <a:gd name="T25" fmla="*/ 0 h 455"/>
                <a:gd name="T26" fmla="*/ 218 w 513"/>
                <a:gd name="T27" fmla="*/ 6 h 455"/>
                <a:gd name="T28" fmla="*/ 70 w 513"/>
                <a:gd name="T29" fmla="*/ 333 h 455"/>
                <a:gd name="T30" fmla="*/ 71 w 513"/>
                <a:gd name="T31" fmla="*/ 346 h 455"/>
                <a:gd name="T32" fmla="*/ 49 w 513"/>
                <a:gd name="T33" fmla="*/ 428 h 455"/>
                <a:gd name="T34" fmla="*/ 42 w 513"/>
                <a:gd name="T35" fmla="*/ 455 h 455"/>
                <a:gd name="T36" fmla="*/ 153 w 513"/>
                <a:gd name="T37" fmla="*/ 426 h 455"/>
                <a:gd name="T38" fmla="*/ 158 w 513"/>
                <a:gd name="T39" fmla="*/ 426 h 455"/>
                <a:gd name="T40" fmla="*/ 167 w 513"/>
                <a:gd name="T41" fmla="*/ 428 h 455"/>
                <a:gd name="T42" fmla="*/ 268 w 513"/>
                <a:gd name="T43" fmla="*/ 452 h 455"/>
                <a:gd name="T44" fmla="*/ 308 w 513"/>
                <a:gd name="T45" fmla="*/ 448 h 455"/>
                <a:gd name="T46" fmla="*/ 491 w 513"/>
                <a:gd name="T47" fmla="*/ 184 h 455"/>
                <a:gd name="T48" fmla="*/ 271 w 513"/>
                <a:gd name="T49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3" h="455">
                  <a:moveTo>
                    <a:pt x="94" y="403"/>
                  </a:moveTo>
                  <a:cubicBezTo>
                    <a:pt x="99" y="385"/>
                    <a:pt x="103" y="369"/>
                    <a:pt x="108" y="353"/>
                  </a:cubicBezTo>
                  <a:cubicBezTo>
                    <a:pt x="113" y="339"/>
                    <a:pt x="111" y="329"/>
                    <a:pt x="104" y="317"/>
                  </a:cubicBezTo>
                  <a:cubicBezTo>
                    <a:pt x="41" y="205"/>
                    <a:pt x="108" y="64"/>
                    <a:pt x="235" y="40"/>
                  </a:cubicBezTo>
                  <a:cubicBezTo>
                    <a:pt x="247" y="38"/>
                    <a:pt x="258" y="37"/>
                    <a:pt x="270" y="37"/>
                  </a:cubicBezTo>
                  <a:cubicBezTo>
                    <a:pt x="361" y="37"/>
                    <a:pt x="441" y="104"/>
                    <a:pt x="455" y="198"/>
                  </a:cubicBezTo>
                  <a:cubicBezTo>
                    <a:pt x="471" y="300"/>
                    <a:pt x="401" y="396"/>
                    <a:pt x="298" y="412"/>
                  </a:cubicBezTo>
                  <a:cubicBezTo>
                    <a:pt x="288" y="414"/>
                    <a:pt x="278" y="415"/>
                    <a:pt x="268" y="415"/>
                  </a:cubicBezTo>
                  <a:cubicBezTo>
                    <a:pt x="235" y="415"/>
                    <a:pt x="203" y="406"/>
                    <a:pt x="174" y="389"/>
                  </a:cubicBezTo>
                  <a:cubicBezTo>
                    <a:pt x="170" y="387"/>
                    <a:pt x="167" y="386"/>
                    <a:pt x="164" y="386"/>
                  </a:cubicBezTo>
                  <a:cubicBezTo>
                    <a:pt x="162" y="386"/>
                    <a:pt x="160" y="386"/>
                    <a:pt x="158" y="386"/>
                  </a:cubicBezTo>
                  <a:cubicBezTo>
                    <a:pt x="138" y="392"/>
                    <a:pt x="117" y="397"/>
                    <a:pt x="94" y="403"/>
                  </a:cubicBezTo>
                  <a:moveTo>
                    <a:pt x="271" y="0"/>
                  </a:moveTo>
                  <a:cubicBezTo>
                    <a:pt x="253" y="0"/>
                    <a:pt x="236" y="2"/>
                    <a:pt x="218" y="6"/>
                  </a:cubicBezTo>
                  <a:cubicBezTo>
                    <a:pt x="72" y="40"/>
                    <a:pt x="0" y="201"/>
                    <a:pt x="70" y="333"/>
                  </a:cubicBezTo>
                  <a:cubicBezTo>
                    <a:pt x="72" y="337"/>
                    <a:pt x="72" y="342"/>
                    <a:pt x="71" y="346"/>
                  </a:cubicBezTo>
                  <a:cubicBezTo>
                    <a:pt x="64" y="373"/>
                    <a:pt x="56" y="401"/>
                    <a:pt x="49" y="428"/>
                  </a:cubicBezTo>
                  <a:cubicBezTo>
                    <a:pt x="47" y="437"/>
                    <a:pt x="44" y="445"/>
                    <a:pt x="42" y="455"/>
                  </a:cubicBezTo>
                  <a:cubicBezTo>
                    <a:pt x="54" y="453"/>
                    <a:pt x="94" y="441"/>
                    <a:pt x="153" y="426"/>
                  </a:cubicBezTo>
                  <a:cubicBezTo>
                    <a:pt x="155" y="426"/>
                    <a:pt x="156" y="426"/>
                    <a:pt x="158" y="426"/>
                  </a:cubicBezTo>
                  <a:cubicBezTo>
                    <a:pt x="161" y="426"/>
                    <a:pt x="165" y="427"/>
                    <a:pt x="167" y="428"/>
                  </a:cubicBezTo>
                  <a:cubicBezTo>
                    <a:pt x="200" y="444"/>
                    <a:pt x="234" y="452"/>
                    <a:pt x="268" y="452"/>
                  </a:cubicBezTo>
                  <a:cubicBezTo>
                    <a:pt x="282" y="452"/>
                    <a:pt x="295" y="451"/>
                    <a:pt x="308" y="448"/>
                  </a:cubicBezTo>
                  <a:cubicBezTo>
                    <a:pt x="432" y="427"/>
                    <a:pt x="513" y="308"/>
                    <a:pt x="491" y="184"/>
                  </a:cubicBezTo>
                  <a:cubicBezTo>
                    <a:pt x="472" y="81"/>
                    <a:pt x="381" y="0"/>
                    <a:pt x="2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6682312-2759-4390-94A7-878E6F90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6938" y="985838"/>
              <a:ext cx="749300" cy="673100"/>
            </a:xfrm>
            <a:custGeom>
              <a:avLst/>
              <a:gdLst>
                <a:gd name="T0" fmla="*/ 44 w 236"/>
                <a:gd name="T1" fmla="*/ 0 h 212"/>
                <a:gd name="T2" fmla="*/ 28 w 236"/>
                <a:gd name="T3" fmla="*/ 5 h 212"/>
                <a:gd name="T4" fmla="*/ 17 w 236"/>
                <a:gd name="T5" fmla="*/ 92 h 212"/>
                <a:gd name="T6" fmla="*/ 180 w 236"/>
                <a:gd name="T7" fmla="*/ 212 h 212"/>
                <a:gd name="T8" fmla="*/ 183 w 236"/>
                <a:gd name="T9" fmla="*/ 212 h 212"/>
                <a:gd name="T10" fmla="*/ 235 w 236"/>
                <a:gd name="T11" fmla="*/ 161 h 212"/>
                <a:gd name="T12" fmla="*/ 185 w 236"/>
                <a:gd name="T13" fmla="*/ 133 h 212"/>
                <a:gd name="T14" fmla="*/ 180 w 236"/>
                <a:gd name="T15" fmla="*/ 132 h 212"/>
                <a:gd name="T16" fmla="*/ 156 w 236"/>
                <a:gd name="T17" fmla="*/ 157 h 212"/>
                <a:gd name="T18" fmla="*/ 148 w 236"/>
                <a:gd name="T19" fmla="*/ 161 h 212"/>
                <a:gd name="T20" fmla="*/ 144 w 236"/>
                <a:gd name="T21" fmla="*/ 160 h 212"/>
                <a:gd name="T22" fmla="*/ 66 w 236"/>
                <a:gd name="T23" fmla="*/ 93 h 212"/>
                <a:gd name="T24" fmla="*/ 67 w 236"/>
                <a:gd name="T25" fmla="*/ 80 h 212"/>
                <a:gd name="T26" fmla="*/ 81 w 236"/>
                <a:gd name="T27" fmla="*/ 52 h 212"/>
                <a:gd name="T28" fmla="*/ 63 w 236"/>
                <a:gd name="T29" fmla="*/ 8 h 212"/>
                <a:gd name="T30" fmla="*/ 57 w 236"/>
                <a:gd name="T31" fmla="*/ 1 h 212"/>
                <a:gd name="T32" fmla="*/ 44 w 236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12">
                  <a:moveTo>
                    <a:pt x="44" y="0"/>
                  </a:moveTo>
                  <a:cubicBezTo>
                    <a:pt x="38" y="0"/>
                    <a:pt x="33" y="1"/>
                    <a:pt x="28" y="5"/>
                  </a:cubicBezTo>
                  <a:cubicBezTo>
                    <a:pt x="3" y="29"/>
                    <a:pt x="0" y="62"/>
                    <a:pt x="17" y="92"/>
                  </a:cubicBezTo>
                  <a:cubicBezTo>
                    <a:pt x="65" y="176"/>
                    <a:pt x="136" y="210"/>
                    <a:pt x="180" y="212"/>
                  </a:cubicBezTo>
                  <a:cubicBezTo>
                    <a:pt x="181" y="212"/>
                    <a:pt x="182" y="212"/>
                    <a:pt x="183" y="212"/>
                  </a:cubicBezTo>
                  <a:cubicBezTo>
                    <a:pt x="204" y="212"/>
                    <a:pt x="236" y="198"/>
                    <a:pt x="235" y="161"/>
                  </a:cubicBezTo>
                  <a:cubicBezTo>
                    <a:pt x="234" y="156"/>
                    <a:pt x="231" y="155"/>
                    <a:pt x="185" y="133"/>
                  </a:cubicBezTo>
                  <a:cubicBezTo>
                    <a:pt x="183" y="132"/>
                    <a:pt x="182" y="132"/>
                    <a:pt x="180" y="132"/>
                  </a:cubicBezTo>
                  <a:cubicBezTo>
                    <a:pt x="175" y="132"/>
                    <a:pt x="171" y="140"/>
                    <a:pt x="156" y="157"/>
                  </a:cubicBezTo>
                  <a:cubicBezTo>
                    <a:pt x="154" y="160"/>
                    <a:pt x="151" y="161"/>
                    <a:pt x="148" y="161"/>
                  </a:cubicBezTo>
                  <a:cubicBezTo>
                    <a:pt x="147" y="161"/>
                    <a:pt x="146" y="161"/>
                    <a:pt x="144" y="160"/>
                  </a:cubicBezTo>
                  <a:cubicBezTo>
                    <a:pt x="110" y="147"/>
                    <a:pt x="84" y="124"/>
                    <a:pt x="66" y="93"/>
                  </a:cubicBezTo>
                  <a:cubicBezTo>
                    <a:pt x="63" y="88"/>
                    <a:pt x="64" y="85"/>
                    <a:pt x="67" y="80"/>
                  </a:cubicBezTo>
                  <a:cubicBezTo>
                    <a:pt x="79" y="67"/>
                    <a:pt x="84" y="60"/>
                    <a:pt x="81" y="52"/>
                  </a:cubicBezTo>
                  <a:cubicBezTo>
                    <a:pt x="76" y="37"/>
                    <a:pt x="69" y="22"/>
                    <a:pt x="63" y="8"/>
                  </a:cubicBezTo>
                  <a:cubicBezTo>
                    <a:pt x="62" y="5"/>
                    <a:pt x="59" y="1"/>
                    <a:pt x="57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A016C5D-C99F-41D5-8BDF-BA21599F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825" y="9120188"/>
              <a:ext cx="488950" cy="433388"/>
            </a:xfrm>
            <a:custGeom>
              <a:avLst/>
              <a:gdLst>
                <a:gd name="T0" fmla="*/ 28 w 154"/>
                <a:gd name="T1" fmla="*/ 120 h 136"/>
                <a:gd name="T2" fmla="*/ 33 w 154"/>
                <a:gd name="T3" fmla="*/ 105 h 136"/>
                <a:gd name="T4" fmla="*/ 31 w 154"/>
                <a:gd name="T5" fmla="*/ 95 h 136"/>
                <a:gd name="T6" fmla="*/ 70 w 154"/>
                <a:gd name="T7" fmla="*/ 12 h 136"/>
                <a:gd name="T8" fmla="*/ 81 w 154"/>
                <a:gd name="T9" fmla="*/ 11 h 136"/>
                <a:gd name="T10" fmla="*/ 136 w 154"/>
                <a:gd name="T11" fmla="*/ 59 h 136"/>
                <a:gd name="T12" fmla="*/ 89 w 154"/>
                <a:gd name="T13" fmla="*/ 123 h 136"/>
                <a:gd name="T14" fmla="*/ 80 w 154"/>
                <a:gd name="T15" fmla="*/ 124 h 136"/>
                <a:gd name="T16" fmla="*/ 52 w 154"/>
                <a:gd name="T17" fmla="*/ 116 h 136"/>
                <a:gd name="T18" fmla="*/ 49 w 154"/>
                <a:gd name="T19" fmla="*/ 115 h 136"/>
                <a:gd name="T20" fmla="*/ 47 w 154"/>
                <a:gd name="T21" fmla="*/ 115 h 136"/>
                <a:gd name="T22" fmla="*/ 28 w 154"/>
                <a:gd name="T23" fmla="*/ 120 h 136"/>
                <a:gd name="T24" fmla="*/ 81 w 154"/>
                <a:gd name="T25" fmla="*/ 0 h 136"/>
                <a:gd name="T26" fmla="*/ 65 w 154"/>
                <a:gd name="T27" fmla="*/ 2 h 136"/>
                <a:gd name="T28" fmla="*/ 21 w 154"/>
                <a:gd name="T29" fmla="*/ 99 h 136"/>
                <a:gd name="T30" fmla="*/ 21 w 154"/>
                <a:gd name="T31" fmla="*/ 103 h 136"/>
                <a:gd name="T32" fmla="*/ 15 w 154"/>
                <a:gd name="T33" fmla="*/ 128 h 136"/>
                <a:gd name="T34" fmla="*/ 13 w 154"/>
                <a:gd name="T35" fmla="*/ 136 h 136"/>
                <a:gd name="T36" fmla="*/ 46 w 154"/>
                <a:gd name="T37" fmla="*/ 127 h 136"/>
                <a:gd name="T38" fmla="*/ 47 w 154"/>
                <a:gd name="T39" fmla="*/ 127 h 136"/>
                <a:gd name="T40" fmla="*/ 50 w 154"/>
                <a:gd name="T41" fmla="*/ 128 h 136"/>
                <a:gd name="T42" fmla="*/ 80 w 154"/>
                <a:gd name="T43" fmla="*/ 135 h 136"/>
                <a:gd name="T44" fmla="*/ 92 w 154"/>
                <a:gd name="T45" fmla="*/ 134 h 136"/>
                <a:gd name="T46" fmla="*/ 147 w 154"/>
                <a:gd name="T47" fmla="*/ 55 h 136"/>
                <a:gd name="T48" fmla="*/ 81 w 154"/>
                <a:gd name="T4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4" h="136">
                  <a:moveTo>
                    <a:pt x="28" y="120"/>
                  </a:moveTo>
                  <a:cubicBezTo>
                    <a:pt x="30" y="115"/>
                    <a:pt x="31" y="110"/>
                    <a:pt x="33" y="105"/>
                  </a:cubicBezTo>
                  <a:cubicBezTo>
                    <a:pt x="34" y="101"/>
                    <a:pt x="33" y="98"/>
                    <a:pt x="31" y="95"/>
                  </a:cubicBezTo>
                  <a:cubicBezTo>
                    <a:pt x="12" y="61"/>
                    <a:pt x="33" y="19"/>
                    <a:pt x="70" y="12"/>
                  </a:cubicBezTo>
                  <a:cubicBezTo>
                    <a:pt x="74" y="11"/>
                    <a:pt x="77" y="11"/>
                    <a:pt x="81" y="11"/>
                  </a:cubicBezTo>
                  <a:cubicBezTo>
                    <a:pt x="108" y="11"/>
                    <a:pt x="132" y="31"/>
                    <a:pt x="136" y="59"/>
                  </a:cubicBezTo>
                  <a:cubicBezTo>
                    <a:pt x="141" y="90"/>
                    <a:pt x="120" y="118"/>
                    <a:pt x="89" y="123"/>
                  </a:cubicBezTo>
                  <a:cubicBezTo>
                    <a:pt x="86" y="124"/>
                    <a:pt x="83" y="124"/>
                    <a:pt x="80" y="124"/>
                  </a:cubicBezTo>
                  <a:cubicBezTo>
                    <a:pt x="70" y="124"/>
                    <a:pt x="61" y="121"/>
                    <a:pt x="52" y="116"/>
                  </a:cubicBezTo>
                  <a:cubicBezTo>
                    <a:pt x="51" y="116"/>
                    <a:pt x="50" y="115"/>
                    <a:pt x="49" y="115"/>
                  </a:cubicBezTo>
                  <a:cubicBezTo>
                    <a:pt x="49" y="115"/>
                    <a:pt x="48" y="115"/>
                    <a:pt x="47" y="115"/>
                  </a:cubicBezTo>
                  <a:cubicBezTo>
                    <a:pt x="41" y="117"/>
                    <a:pt x="35" y="119"/>
                    <a:pt x="28" y="120"/>
                  </a:cubicBezTo>
                  <a:moveTo>
                    <a:pt x="81" y="0"/>
                  </a:moveTo>
                  <a:cubicBezTo>
                    <a:pt x="76" y="0"/>
                    <a:pt x="71" y="1"/>
                    <a:pt x="65" y="2"/>
                  </a:cubicBezTo>
                  <a:cubicBezTo>
                    <a:pt x="22" y="12"/>
                    <a:pt x="0" y="60"/>
                    <a:pt x="21" y="99"/>
                  </a:cubicBezTo>
                  <a:cubicBezTo>
                    <a:pt x="22" y="101"/>
                    <a:pt x="22" y="102"/>
                    <a:pt x="21" y="103"/>
                  </a:cubicBezTo>
                  <a:cubicBezTo>
                    <a:pt x="19" y="112"/>
                    <a:pt x="17" y="120"/>
                    <a:pt x="15" y="128"/>
                  </a:cubicBezTo>
                  <a:cubicBezTo>
                    <a:pt x="14" y="130"/>
                    <a:pt x="13" y="133"/>
                    <a:pt x="13" y="136"/>
                  </a:cubicBezTo>
                  <a:cubicBezTo>
                    <a:pt x="16" y="135"/>
                    <a:pt x="28" y="132"/>
                    <a:pt x="46" y="127"/>
                  </a:cubicBezTo>
                  <a:cubicBezTo>
                    <a:pt x="46" y="127"/>
                    <a:pt x="47" y="127"/>
                    <a:pt x="47" y="127"/>
                  </a:cubicBezTo>
                  <a:cubicBezTo>
                    <a:pt x="48" y="127"/>
                    <a:pt x="49" y="127"/>
                    <a:pt x="50" y="128"/>
                  </a:cubicBezTo>
                  <a:cubicBezTo>
                    <a:pt x="60" y="133"/>
                    <a:pt x="70" y="135"/>
                    <a:pt x="80" y="135"/>
                  </a:cubicBezTo>
                  <a:cubicBezTo>
                    <a:pt x="84" y="135"/>
                    <a:pt x="88" y="135"/>
                    <a:pt x="92" y="134"/>
                  </a:cubicBezTo>
                  <a:cubicBezTo>
                    <a:pt x="129" y="128"/>
                    <a:pt x="154" y="92"/>
                    <a:pt x="147" y="55"/>
                  </a:cubicBezTo>
                  <a:cubicBezTo>
                    <a:pt x="141" y="24"/>
                    <a:pt x="114" y="0"/>
                    <a:pt x="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3B7C308-D434-4D54-A136-62171BFE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6525" y="9234488"/>
              <a:ext cx="225425" cy="204788"/>
            </a:xfrm>
            <a:custGeom>
              <a:avLst/>
              <a:gdLst>
                <a:gd name="T0" fmla="*/ 13 w 71"/>
                <a:gd name="T1" fmla="*/ 0 h 64"/>
                <a:gd name="T2" fmla="*/ 9 w 71"/>
                <a:gd name="T3" fmla="*/ 2 h 64"/>
                <a:gd name="T4" fmla="*/ 6 w 71"/>
                <a:gd name="T5" fmla="*/ 28 h 64"/>
                <a:gd name="T6" fmla="*/ 54 w 71"/>
                <a:gd name="T7" fmla="*/ 64 h 64"/>
                <a:gd name="T8" fmla="*/ 55 w 71"/>
                <a:gd name="T9" fmla="*/ 64 h 64"/>
                <a:gd name="T10" fmla="*/ 71 w 71"/>
                <a:gd name="T11" fmla="*/ 49 h 64"/>
                <a:gd name="T12" fmla="*/ 56 w 71"/>
                <a:gd name="T13" fmla="*/ 40 h 64"/>
                <a:gd name="T14" fmla="*/ 54 w 71"/>
                <a:gd name="T15" fmla="*/ 40 h 64"/>
                <a:gd name="T16" fmla="*/ 47 w 71"/>
                <a:gd name="T17" fmla="*/ 47 h 64"/>
                <a:gd name="T18" fmla="*/ 45 w 71"/>
                <a:gd name="T19" fmla="*/ 49 h 64"/>
                <a:gd name="T20" fmla="*/ 43 w 71"/>
                <a:gd name="T21" fmla="*/ 48 h 64"/>
                <a:gd name="T22" fmla="*/ 20 w 71"/>
                <a:gd name="T23" fmla="*/ 28 h 64"/>
                <a:gd name="T24" fmla="*/ 21 w 71"/>
                <a:gd name="T25" fmla="*/ 24 h 64"/>
                <a:gd name="T26" fmla="*/ 25 w 71"/>
                <a:gd name="T27" fmla="*/ 16 h 64"/>
                <a:gd name="T28" fmla="*/ 19 w 71"/>
                <a:gd name="T29" fmla="*/ 3 h 64"/>
                <a:gd name="T30" fmla="*/ 17 w 71"/>
                <a:gd name="T31" fmla="*/ 1 h 64"/>
                <a:gd name="T32" fmla="*/ 13 w 71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64">
                  <a:moveTo>
                    <a:pt x="13" y="0"/>
                  </a:moveTo>
                  <a:cubicBezTo>
                    <a:pt x="12" y="0"/>
                    <a:pt x="10" y="1"/>
                    <a:pt x="9" y="2"/>
                  </a:cubicBezTo>
                  <a:cubicBezTo>
                    <a:pt x="1" y="9"/>
                    <a:pt x="0" y="19"/>
                    <a:pt x="6" y="28"/>
                  </a:cubicBezTo>
                  <a:cubicBezTo>
                    <a:pt x="20" y="53"/>
                    <a:pt x="41" y="63"/>
                    <a:pt x="54" y="64"/>
                  </a:cubicBezTo>
                  <a:cubicBezTo>
                    <a:pt x="54" y="64"/>
                    <a:pt x="55" y="64"/>
                    <a:pt x="55" y="64"/>
                  </a:cubicBezTo>
                  <a:cubicBezTo>
                    <a:pt x="62" y="64"/>
                    <a:pt x="71" y="60"/>
                    <a:pt x="71" y="49"/>
                  </a:cubicBezTo>
                  <a:cubicBezTo>
                    <a:pt x="70" y="47"/>
                    <a:pt x="69" y="47"/>
                    <a:pt x="56" y="40"/>
                  </a:cubicBezTo>
                  <a:cubicBezTo>
                    <a:pt x="55" y="40"/>
                    <a:pt x="55" y="40"/>
                    <a:pt x="54" y="40"/>
                  </a:cubicBezTo>
                  <a:cubicBezTo>
                    <a:pt x="53" y="40"/>
                    <a:pt x="51" y="42"/>
                    <a:pt x="47" y="47"/>
                  </a:cubicBezTo>
                  <a:cubicBezTo>
                    <a:pt x="46" y="48"/>
                    <a:pt x="46" y="49"/>
                    <a:pt x="45" y="49"/>
                  </a:cubicBezTo>
                  <a:cubicBezTo>
                    <a:pt x="44" y="49"/>
                    <a:pt x="44" y="49"/>
                    <a:pt x="43" y="48"/>
                  </a:cubicBezTo>
                  <a:cubicBezTo>
                    <a:pt x="33" y="44"/>
                    <a:pt x="26" y="38"/>
                    <a:pt x="20" y="28"/>
                  </a:cubicBezTo>
                  <a:cubicBezTo>
                    <a:pt x="19" y="27"/>
                    <a:pt x="19" y="26"/>
                    <a:pt x="21" y="24"/>
                  </a:cubicBezTo>
                  <a:cubicBezTo>
                    <a:pt x="24" y="20"/>
                    <a:pt x="26" y="18"/>
                    <a:pt x="25" y="16"/>
                  </a:cubicBezTo>
                  <a:cubicBezTo>
                    <a:pt x="23" y="12"/>
                    <a:pt x="21" y="7"/>
                    <a:pt x="19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052C691-5FBA-4E85-B63A-29E8D1235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63" y="4294188"/>
              <a:ext cx="457200" cy="762000"/>
            </a:xfrm>
            <a:custGeom>
              <a:avLst/>
              <a:gdLst>
                <a:gd name="T0" fmla="*/ 81 w 144"/>
                <a:gd name="T1" fmla="*/ 5 h 240"/>
                <a:gd name="T2" fmla="*/ 48 w 144"/>
                <a:gd name="T3" fmla="*/ 5 h 240"/>
                <a:gd name="T4" fmla="*/ 47 w 144"/>
                <a:gd name="T5" fmla="*/ 5 h 240"/>
                <a:gd name="T6" fmla="*/ 0 w 144"/>
                <a:gd name="T7" fmla="*/ 67 h 240"/>
                <a:gd name="T8" fmla="*/ 0 w 144"/>
                <a:gd name="T9" fmla="*/ 101 h 240"/>
                <a:gd name="T10" fmla="*/ 25 w 144"/>
                <a:gd name="T11" fmla="*/ 101 h 240"/>
                <a:gd name="T12" fmla="*/ 26 w 144"/>
                <a:gd name="T13" fmla="*/ 183 h 240"/>
                <a:gd name="T14" fmla="*/ 43 w 144"/>
                <a:gd name="T15" fmla="*/ 225 h 240"/>
                <a:gd name="T16" fmla="*/ 91 w 144"/>
                <a:gd name="T17" fmla="*/ 240 h 240"/>
                <a:gd name="T18" fmla="*/ 119 w 144"/>
                <a:gd name="T19" fmla="*/ 236 h 240"/>
                <a:gd name="T20" fmla="*/ 144 w 144"/>
                <a:gd name="T21" fmla="*/ 227 h 240"/>
                <a:gd name="T22" fmla="*/ 144 w 144"/>
                <a:gd name="T23" fmla="*/ 190 h 240"/>
                <a:gd name="T24" fmla="*/ 144 w 144"/>
                <a:gd name="T25" fmla="*/ 190 h 240"/>
                <a:gd name="T26" fmla="*/ 109 w 144"/>
                <a:gd name="T27" fmla="*/ 201 h 240"/>
                <a:gd name="T28" fmla="*/ 88 w 144"/>
                <a:gd name="T29" fmla="*/ 195 h 240"/>
                <a:gd name="T30" fmla="*/ 81 w 144"/>
                <a:gd name="T31" fmla="*/ 144 h 240"/>
                <a:gd name="T32" fmla="*/ 81 w 144"/>
                <a:gd name="T33" fmla="*/ 101 h 240"/>
                <a:gd name="T34" fmla="*/ 91 w 144"/>
                <a:gd name="T35" fmla="*/ 101 h 240"/>
                <a:gd name="T36" fmla="*/ 134 w 144"/>
                <a:gd name="T37" fmla="*/ 101 h 240"/>
                <a:gd name="T38" fmla="*/ 134 w 144"/>
                <a:gd name="T39" fmla="*/ 64 h 240"/>
                <a:gd name="T40" fmla="*/ 132 w 144"/>
                <a:gd name="T41" fmla="*/ 64 h 240"/>
                <a:gd name="T42" fmla="*/ 112 w 144"/>
                <a:gd name="T43" fmla="*/ 64 h 240"/>
                <a:gd name="T44" fmla="*/ 91 w 144"/>
                <a:gd name="T45" fmla="*/ 64 h 240"/>
                <a:gd name="T46" fmla="*/ 81 w 144"/>
                <a:gd name="T47" fmla="*/ 64 h 240"/>
                <a:gd name="T48" fmla="*/ 81 w 144"/>
                <a:gd name="T49" fmla="*/ 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240">
                  <a:moveTo>
                    <a:pt x="81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3" y="35"/>
                    <a:pt x="34" y="57"/>
                    <a:pt x="0" y="6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8" y="101"/>
                    <a:pt x="17" y="101"/>
                    <a:pt x="25" y="101"/>
                  </a:cubicBezTo>
                  <a:cubicBezTo>
                    <a:pt x="26" y="107"/>
                    <a:pt x="25" y="92"/>
                    <a:pt x="26" y="183"/>
                  </a:cubicBezTo>
                  <a:cubicBezTo>
                    <a:pt x="26" y="202"/>
                    <a:pt x="28" y="214"/>
                    <a:pt x="43" y="225"/>
                  </a:cubicBezTo>
                  <a:cubicBezTo>
                    <a:pt x="56" y="236"/>
                    <a:pt x="74" y="240"/>
                    <a:pt x="91" y="240"/>
                  </a:cubicBezTo>
                  <a:cubicBezTo>
                    <a:pt x="101" y="240"/>
                    <a:pt x="110" y="238"/>
                    <a:pt x="119" y="236"/>
                  </a:cubicBezTo>
                  <a:cubicBezTo>
                    <a:pt x="129" y="234"/>
                    <a:pt x="142" y="228"/>
                    <a:pt x="144" y="227"/>
                  </a:cubicBezTo>
                  <a:cubicBezTo>
                    <a:pt x="144" y="225"/>
                    <a:pt x="144" y="230"/>
                    <a:pt x="144" y="190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44" y="190"/>
                    <a:pt x="127" y="201"/>
                    <a:pt x="109" y="201"/>
                  </a:cubicBezTo>
                  <a:cubicBezTo>
                    <a:pt x="102" y="201"/>
                    <a:pt x="95" y="200"/>
                    <a:pt x="88" y="195"/>
                  </a:cubicBezTo>
                  <a:cubicBezTo>
                    <a:pt x="80" y="189"/>
                    <a:pt x="81" y="180"/>
                    <a:pt x="81" y="144"/>
                  </a:cubicBezTo>
                  <a:cubicBezTo>
                    <a:pt x="81" y="138"/>
                    <a:pt x="81" y="105"/>
                    <a:pt x="81" y="101"/>
                  </a:cubicBezTo>
                  <a:cubicBezTo>
                    <a:pt x="81" y="101"/>
                    <a:pt x="80" y="101"/>
                    <a:pt x="91" y="101"/>
                  </a:cubicBezTo>
                  <a:cubicBezTo>
                    <a:pt x="99" y="101"/>
                    <a:pt x="112" y="101"/>
                    <a:pt x="134" y="101"/>
                  </a:cubicBezTo>
                  <a:cubicBezTo>
                    <a:pt x="134" y="64"/>
                    <a:pt x="134" y="64"/>
                    <a:pt x="134" y="64"/>
                  </a:cubicBezTo>
                  <a:cubicBezTo>
                    <a:pt x="134" y="64"/>
                    <a:pt x="133" y="64"/>
                    <a:pt x="132" y="64"/>
                  </a:cubicBezTo>
                  <a:cubicBezTo>
                    <a:pt x="127" y="64"/>
                    <a:pt x="119" y="64"/>
                    <a:pt x="112" y="64"/>
                  </a:cubicBezTo>
                  <a:cubicBezTo>
                    <a:pt x="104" y="64"/>
                    <a:pt x="97" y="64"/>
                    <a:pt x="91" y="64"/>
                  </a:cubicBezTo>
                  <a:cubicBezTo>
                    <a:pt x="85" y="64"/>
                    <a:pt x="81" y="64"/>
                    <a:pt x="81" y="64"/>
                  </a:cubicBezTo>
                  <a:cubicBezTo>
                    <a:pt x="81" y="0"/>
                    <a:pt x="81" y="6"/>
                    <a:pt x="8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2F65EC5-9D34-4929-907B-C368B643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5716588"/>
              <a:ext cx="371475" cy="617538"/>
            </a:xfrm>
            <a:custGeom>
              <a:avLst/>
              <a:gdLst>
                <a:gd name="T0" fmla="*/ 65 w 117"/>
                <a:gd name="T1" fmla="*/ 3 h 194"/>
                <a:gd name="T2" fmla="*/ 39 w 117"/>
                <a:gd name="T3" fmla="*/ 3 h 194"/>
                <a:gd name="T4" fmla="*/ 38 w 117"/>
                <a:gd name="T5" fmla="*/ 3 h 194"/>
                <a:gd name="T6" fmla="*/ 0 w 117"/>
                <a:gd name="T7" fmla="*/ 54 h 194"/>
                <a:gd name="T8" fmla="*/ 0 w 117"/>
                <a:gd name="T9" fmla="*/ 81 h 194"/>
                <a:gd name="T10" fmla="*/ 21 w 117"/>
                <a:gd name="T11" fmla="*/ 81 h 194"/>
                <a:gd name="T12" fmla="*/ 21 w 117"/>
                <a:gd name="T13" fmla="*/ 148 h 194"/>
                <a:gd name="T14" fmla="*/ 35 w 117"/>
                <a:gd name="T15" fmla="*/ 182 h 194"/>
                <a:gd name="T16" fmla="*/ 74 w 117"/>
                <a:gd name="T17" fmla="*/ 194 h 194"/>
                <a:gd name="T18" fmla="*/ 96 w 117"/>
                <a:gd name="T19" fmla="*/ 191 h 194"/>
                <a:gd name="T20" fmla="*/ 117 w 117"/>
                <a:gd name="T21" fmla="*/ 183 h 194"/>
                <a:gd name="T22" fmla="*/ 117 w 117"/>
                <a:gd name="T23" fmla="*/ 154 h 194"/>
                <a:gd name="T24" fmla="*/ 117 w 117"/>
                <a:gd name="T25" fmla="*/ 154 h 194"/>
                <a:gd name="T26" fmla="*/ 88 w 117"/>
                <a:gd name="T27" fmla="*/ 163 h 194"/>
                <a:gd name="T28" fmla="*/ 72 w 117"/>
                <a:gd name="T29" fmla="*/ 158 h 194"/>
                <a:gd name="T30" fmla="*/ 65 w 117"/>
                <a:gd name="T31" fmla="*/ 117 h 194"/>
                <a:gd name="T32" fmla="*/ 65 w 117"/>
                <a:gd name="T33" fmla="*/ 82 h 194"/>
                <a:gd name="T34" fmla="*/ 73 w 117"/>
                <a:gd name="T35" fmla="*/ 81 h 194"/>
                <a:gd name="T36" fmla="*/ 109 w 117"/>
                <a:gd name="T37" fmla="*/ 81 h 194"/>
                <a:gd name="T38" fmla="*/ 109 w 117"/>
                <a:gd name="T39" fmla="*/ 51 h 194"/>
                <a:gd name="T40" fmla="*/ 105 w 117"/>
                <a:gd name="T41" fmla="*/ 51 h 194"/>
                <a:gd name="T42" fmla="*/ 89 w 117"/>
                <a:gd name="T43" fmla="*/ 51 h 194"/>
                <a:gd name="T44" fmla="*/ 73 w 117"/>
                <a:gd name="T45" fmla="*/ 51 h 194"/>
                <a:gd name="T46" fmla="*/ 65 w 117"/>
                <a:gd name="T47" fmla="*/ 51 h 194"/>
                <a:gd name="T48" fmla="*/ 65 w 117"/>
                <a:gd name="T49" fmla="*/ 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194">
                  <a:moveTo>
                    <a:pt x="65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4" y="28"/>
                    <a:pt x="27" y="46"/>
                    <a:pt x="0" y="5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1"/>
                    <a:pt x="14" y="81"/>
                    <a:pt x="21" y="81"/>
                  </a:cubicBezTo>
                  <a:cubicBezTo>
                    <a:pt x="21" y="86"/>
                    <a:pt x="21" y="74"/>
                    <a:pt x="21" y="148"/>
                  </a:cubicBezTo>
                  <a:cubicBezTo>
                    <a:pt x="21" y="163"/>
                    <a:pt x="23" y="173"/>
                    <a:pt x="35" y="182"/>
                  </a:cubicBezTo>
                  <a:cubicBezTo>
                    <a:pt x="45" y="191"/>
                    <a:pt x="60" y="194"/>
                    <a:pt x="74" y="194"/>
                  </a:cubicBezTo>
                  <a:cubicBezTo>
                    <a:pt x="82" y="194"/>
                    <a:pt x="89" y="193"/>
                    <a:pt x="96" y="191"/>
                  </a:cubicBezTo>
                  <a:cubicBezTo>
                    <a:pt x="105" y="189"/>
                    <a:pt x="115" y="184"/>
                    <a:pt x="117" y="183"/>
                  </a:cubicBezTo>
                  <a:cubicBezTo>
                    <a:pt x="117" y="182"/>
                    <a:pt x="117" y="186"/>
                    <a:pt x="117" y="15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17" y="154"/>
                    <a:pt x="103" y="163"/>
                    <a:pt x="88" y="163"/>
                  </a:cubicBezTo>
                  <a:cubicBezTo>
                    <a:pt x="82" y="163"/>
                    <a:pt x="77" y="161"/>
                    <a:pt x="72" y="158"/>
                  </a:cubicBezTo>
                  <a:cubicBezTo>
                    <a:pt x="65" y="152"/>
                    <a:pt x="65" y="146"/>
                    <a:pt x="65" y="117"/>
                  </a:cubicBezTo>
                  <a:cubicBezTo>
                    <a:pt x="65" y="112"/>
                    <a:pt x="65" y="84"/>
                    <a:pt x="65" y="82"/>
                  </a:cubicBezTo>
                  <a:cubicBezTo>
                    <a:pt x="66" y="81"/>
                    <a:pt x="65" y="81"/>
                    <a:pt x="73" y="81"/>
                  </a:cubicBezTo>
                  <a:cubicBezTo>
                    <a:pt x="78" y="81"/>
                    <a:pt x="89" y="81"/>
                    <a:pt x="109" y="8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51"/>
                    <a:pt x="107" y="51"/>
                    <a:pt x="105" y="51"/>
                  </a:cubicBezTo>
                  <a:cubicBezTo>
                    <a:pt x="101" y="51"/>
                    <a:pt x="95" y="51"/>
                    <a:pt x="89" y="51"/>
                  </a:cubicBezTo>
                  <a:cubicBezTo>
                    <a:pt x="84" y="51"/>
                    <a:pt x="78" y="51"/>
                    <a:pt x="73" y="51"/>
                  </a:cubicBezTo>
                  <a:cubicBezTo>
                    <a:pt x="69" y="51"/>
                    <a:pt x="66" y="51"/>
                    <a:pt x="65" y="51"/>
                  </a:cubicBezTo>
                  <a:cubicBezTo>
                    <a:pt x="65" y="0"/>
                    <a:pt x="65" y="5"/>
                    <a:pt x="65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4DABBDA-E476-49A0-8CE7-ED972C088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2713" y="4003675"/>
              <a:ext cx="365125" cy="608013"/>
            </a:xfrm>
            <a:custGeom>
              <a:avLst/>
              <a:gdLst>
                <a:gd name="T0" fmla="*/ 65 w 115"/>
                <a:gd name="T1" fmla="*/ 4 h 191"/>
                <a:gd name="T2" fmla="*/ 38 w 115"/>
                <a:gd name="T3" fmla="*/ 4 h 191"/>
                <a:gd name="T4" fmla="*/ 38 w 115"/>
                <a:gd name="T5" fmla="*/ 4 h 191"/>
                <a:gd name="T6" fmla="*/ 0 w 115"/>
                <a:gd name="T7" fmla="*/ 54 h 191"/>
                <a:gd name="T8" fmla="*/ 0 w 115"/>
                <a:gd name="T9" fmla="*/ 81 h 191"/>
                <a:gd name="T10" fmla="*/ 21 w 115"/>
                <a:gd name="T11" fmla="*/ 81 h 191"/>
                <a:gd name="T12" fmla="*/ 21 w 115"/>
                <a:gd name="T13" fmla="*/ 146 h 191"/>
                <a:gd name="T14" fmla="*/ 34 w 115"/>
                <a:gd name="T15" fmla="*/ 180 h 191"/>
                <a:gd name="T16" fmla="*/ 73 w 115"/>
                <a:gd name="T17" fmla="*/ 191 h 191"/>
                <a:gd name="T18" fmla="*/ 95 w 115"/>
                <a:gd name="T19" fmla="*/ 189 h 191"/>
                <a:gd name="T20" fmla="*/ 115 w 115"/>
                <a:gd name="T21" fmla="*/ 181 h 191"/>
                <a:gd name="T22" fmla="*/ 115 w 115"/>
                <a:gd name="T23" fmla="*/ 152 h 191"/>
                <a:gd name="T24" fmla="*/ 115 w 115"/>
                <a:gd name="T25" fmla="*/ 152 h 191"/>
                <a:gd name="T26" fmla="*/ 87 w 115"/>
                <a:gd name="T27" fmla="*/ 161 h 191"/>
                <a:gd name="T28" fmla="*/ 71 w 115"/>
                <a:gd name="T29" fmla="*/ 156 h 191"/>
                <a:gd name="T30" fmla="*/ 65 w 115"/>
                <a:gd name="T31" fmla="*/ 115 h 191"/>
                <a:gd name="T32" fmla="*/ 65 w 115"/>
                <a:gd name="T33" fmla="*/ 81 h 191"/>
                <a:gd name="T34" fmla="*/ 71 w 115"/>
                <a:gd name="T35" fmla="*/ 81 h 191"/>
                <a:gd name="T36" fmla="*/ 107 w 115"/>
                <a:gd name="T37" fmla="*/ 81 h 191"/>
                <a:gd name="T38" fmla="*/ 107 w 115"/>
                <a:gd name="T39" fmla="*/ 51 h 191"/>
                <a:gd name="T40" fmla="*/ 105 w 115"/>
                <a:gd name="T41" fmla="*/ 51 h 191"/>
                <a:gd name="T42" fmla="*/ 89 w 115"/>
                <a:gd name="T43" fmla="*/ 51 h 191"/>
                <a:gd name="T44" fmla="*/ 73 w 115"/>
                <a:gd name="T45" fmla="*/ 51 h 191"/>
                <a:gd name="T46" fmla="*/ 65 w 115"/>
                <a:gd name="T47" fmla="*/ 51 h 191"/>
                <a:gd name="T48" fmla="*/ 65 w 115"/>
                <a:gd name="T49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91">
                  <a:moveTo>
                    <a:pt x="65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28"/>
                    <a:pt x="27" y="46"/>
                    <a:pt x="0" y="5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1"/>
                    <a:pt x="14" y="81"/>
                    <a:pt x="21" y="81"/>
                  </a:cubicBezTo>
                  <a:cubicBezTo>
                    <a:pt x="21" y="85"/>
                    <a:pt x="21" y="73"/>
                    <a:pt x="21" y="146"/>
                  </a:cubicBezTo>
                  <a:cubicBezTo>
                    <a:pt x="21" y="161"/>
                    <a:pt x="23" y="170"/>
                    <a:pt x="34" y="180"/>
                  </a:cubicBezTo>
                  <a:cubicBezTo>
                    <a:pt x="45" y="188"/>
                    <a:pt x="59" y="191"/>
                    <a:pt x="73" y="191"/>
                  </a:cubicBezTo>
                  <a:cubicBezTo>
                    <a:pt x="81" y="191"/>
                    <a:pt x="88" y="190"/>
                    <a:pt x="95" y="189"/>
                  </a:cubicBezTo>
                  <a:cubicBezTo>
                    <a:pt x="104" y="186"/>
                    <a:pt x="114" y="182"/>
                    <a:pt x="115" y="181"/>
                  </a:cubicBezTo>
                  <a:cubicBezTo>
                    <a:pt x="115" y="180"/>
                    <a:pt x="115" y="183"/>
                    <a:pt x="115" y="152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5" y="152"/>
                    <a:pt x="101" y="161"/>
                    <a:pt x="87" y="161"/>
                  </a:cubicBezTo>
                  <a:cubicBezTo>
                    <a:pt x="81" y="161"/>
                    <a:pt x="76" y="159"/>
                    <a:pt x="71" y="156"/>
                  </a:cubicBezTo>
                  <a:cubicBezTo>
                    <a:pt x="64" y="150"/>
                    <a:pt x="65" y="144"/>
                    <a:pt x="65" y="115"/>
                  </a:cubicBezTo>
                  <a:cubicBezTo>
                    <a:pt x="65" y="110"/>
                    <a:pt x="65" y="83"/>
                    <a:pt x="65" y="81"/>
                  </a:cubicBezTo>
                  <a:cubicBezTo>
                    <a:pt x="65" y="81"/>
                    <a:pt x="64" y="81"/>
                    <a:pt x="71" y="81"/>
                  </a:cubicBezTo>
                  <a:cubicBezTo>
                    <a:pt x="76" y="81"/>
                    <a:pt x="87" y="81"/>
                    <a:pt x="107" y="81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7" y="51"/>
                    <a:pt x="106" y="51"/>
                    <a:pt x="105" y="51"/>
                  </a:cubicBezTo>
                  <a:cubicBezTo>
                    <a:pt x="101" y="51"/>
                    <a:pt x="95" y="51"/>
                    <a:pt x="89" y="51"/>
                  </a:cubicBezTo>
                  <a:cubicBezTo>
                    <a:pt x="83" y="51"/>
                    <a:pt x="77" y="51"/>
                    <a:pt x="73" y="51"/>
                  </a:cubicBezTo>
                  <a:cubicBezTo>
                    <a:pt x="68" y="51"/>
                    <a:pt x="65" y="51"/>
                    <a:pt x="65" y="51"/>
                  </a:cubicBezTo>
                  <a:cubicBezTo>
                    <a:pt x="65" y="0"/>
                    <a:pt x="65" y="5"/>
                    <a:pt x="6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E87AF66-8066-40EC-A175-9E503FCA6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725" y="11593513"/>
              <a:ext cx="968375" cy="660400"/>
            </a:xfrm>
            <a:custGeom>
              <a:avLst/>
              <a:gdLst>
                <a:gd name="T0" fmla="*/ 117 w 305"/>
                <a:gd name="T1" fmla="*/ 148 h 208"/>
                <a:gd name="T2" fmla="*/ 117 w 305"/>
                <a:gd name="T3" fmla="*/ 52 h 208"/>
                <a:gd name="T4" fmla="*/ 209 w 305"/>
                <a:gd name="T5" fmla="*/ 101 h 208"/>
                <a:gd name="T6" fmla="*/ 117 w 305"/>
                <a:gd name="T7" fmla="*/ 148 h 208"/>
                <a:gd name="T8" fmla="*/ 154 w 305"/>
                <a:gd name="T9" fmla="*/ 0 h 208"/>
                <a:gd name="T10" fmla="*/ 44 w 305"/>
                <a:gd name="T11" fmla="*/ 3 h 208"/>
                <a:gd name="T12" fmla="*/ 19 w 305"/>
                <a:gd name="T13" fmla="*/ 16 h 208"/>
                <a:gd name="T14" fmla="*/ 13 w 305"/>
                <a:gd name="T15" fmla="*/ 179 h 208"/>
                <a:gd name="T16" fmla="*/ 36 w 305"/>
                <a:gd name="T17" fmla="*/ 202 h 208"/>
                <a:gd name="T18" fmla="*/ 151 w 305"/>
                <a:gd name="T19" fmla="*/ 208 h 208"/>
                <a:gd name="T20" fmla="*/ 276 w 305"/>
                <a:gd name="T21" fmla="*/ 200 h 208"/>
                <a:gd name="T22" fmla="*/ 292 w 305"/>
                <a:gd name="T23" fmla="*/ 184 h 208"/>
                <a:gd name="T24" fmla="*/ 294 w 305"/>
                <a:gd name="T25" fmla="*/ 27 h 208"/>
                <a:gd name="T26" fmla="*/ 272 w 305"/>
                <a:gd name="T27" fmla="*/ 5 h 208"/>
                <a:gd name="T28" fmla="*/ 154 w 305"/>
                <a:gd name="T2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08">
                  <a:moveTo>
                    <a:pt x="117" y="148"/>
                  </a:moveTo>
                  <a:cubicBezTo>
                    <a:pt x="117" y="116"/>
                    <a:pt x="117" y="85"/>
                    <a:pt x="117" y="52"/>
                  </a:cubicBezTo>
                  <a:cubicBezTo>
                    <a:pt x="148" y="69"/>
                    <a:pt x="178" y="84"/>
                    <a:pt x="209" y="101"/>
                  </a:cubicBezTo>
                  <a:cubicBezTo>
                    <a:pt x="178" y="117"/>
                    <a:pt x="148" y="132"/>
                    <a:pt x="117" y="148"/>
                  </a:cubicBezTo>
                  <a:moveTo>
                    <a:pt x="154" y="0"/>
                  </a:moveTo>
                  <a:cubicBezTo>
                    <a:pt x="111" y="0"/>
                    <a:pt x="67" y="1"/>
                    <a:pt x="44" y="3"/>
                  </a:cubicBezTo>
                  <a:cubicBezTo>
                    <a:pt x="34" y="4"/>
                    <a:pt x="26" y="9"/>
                    <a:pt x="19" y="16"/>
                  </a:cubicBezTo>
                  <a:cubicBezTo>
                    <a:pt x="0" y="39"/>
                    <a:pt x="3" y="152"/>
                    <a:pt x="13" y="179"/>
                  </a:cubicBezTo>
                  <a:cubicBezTo>
                    <a:pt x="17" y="191"/>
                    <a:pt x="24" y="198"/>
                    <a:pt x="36" y="202"/>
                  </a:cubicBezTo>
                  <a:cubicBezTo>
                    <a:pt x="48" y="206"/>
                    <a:pt x="99" y="208"/>
                    <a:pt x="151" y="208"/>
                  </a:cubicBezTo>
                  <a:cubicBezTo>
                    <a:pt x="208" y="208"/>
                    <a:pt x="266" y="205"/>
                    <a:pt x="276" y="200"/>
                  </a:cubicBezTo>
                  <a:cubicBezTo>
                    <a:pt x="283" y="196"/>
                    <a:pt x="289" y="191"/>
                    <a:pt x="292" y="184"/>
                  </a:cubicBezTo>
                  <a:cubicBezTo>
                    <a:pt x="305" y="157"/>
                    <a:pt x="305" y="55"/>
                    <a:pt x="294" y="27"/>
                  </a:cubicBezTo>
                  <a:cubicBezTo>
                    <a:pt x="290" y="16"/>
                    <a:pt x="282" y="9"/>
                    <a:pt x="272" y="5"/>
                  </a:cubicBezTo>
                  <a:cubicBezTo>
                    <a:pt x="261" y="1"/>
                    <a:pt x="208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2A0FF8D-011A-417A-8537-958B47204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538" y="8831263"/>
              <a:ext cx="663575" cy="450850"/>
            </a:xfrm>
            <a:custGeom>
              <a:avLst/>
              <a:gdLst>
                <a:gd name="T0" fmla="*/ 80 w 209"/>
                <a:gd name="T1" fmla="*/ 102 h 142"/>
                <a:gd name="T2" fmla="*/ 80 w 209"/>
                <a:gd name="T3" fmla="*/ 36 h 142"/>
                <a:gd name="T4" fmla="*/ 143 w 209"/>
                <a:gd name="T5" fmla="*/ 69 h 142"/>
                <a:gd name="T6" fmla="*/ 80 w 209"/>
                <a:gd name="T7" fmla="*/ 102 h 142"/>
                <a:gd name="T8" fmla="*/ 105 w 209"/>
                <a:gd name="T9" fmla="*/ 0 h 142"/>
                <a:gd name="T10" fmla="*/ 30 w 209"/>
                <a:gd name="T11" fmla="*/ 2 h 142"/>
                <a:gd name="T12" fmla="*/ 13 w 209"/>
                <a:gd name="T13" fmla="*/ 11 h 142"/>
                <a:gd name="T14" fmla="*/ 9 w 209"/>
                <a:gd name="T15" fmla="*/ 123 h 142"/>
                <a:gd name="T16" fmla="*/ 24 w 209"/>
                <a:gd name="T17" fmla="*/ 138 h 142"/>
                <a:gd name="T18" fmla="*/ 104 w 209"/>
                <a:gd name="T19" fmla="*/ 142 h 142"/>
                <a:gd name="T20" fmla="*/ 189 w 209"/>
                <a:gd name="T21" fmla="*/ 137 h 142"/>
                <a:gd name="T22" fmla="*/ 200 w 209"/>
                <a:gd name="T23" fmla="*/ 126 h 142"/>
                <a:gd name="T24" fmla="*/ 201 w 209"/>
                <a:gd name="T25" fmla="*/ 18 h 142"/>
                <a:gd name="T26" fmla="*/ 186 w 209"/>
                <a:gd name="T27" fmla="*/ 4 h 142"/>
                <a:gd name="T28" fmla="*/ 105 w 209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142">
                  <a:moveTo>
                    <a:pt x="80" y="102"/>
                  </a:moveTo>
                  <a:cubicBezTo>
                    <a:pt x="80" y="80"/>
                    <a:pt x="80" y="58"/>
                    <a:pt x="80" y="36"/>
                  </a:cubicBezTo>
                  <a:cubicBezTo>
                    <a:pt x="101" y="47"/>
                    <a:pt x="122" y="58"/>
                    <a:pt x="143" y="69"/>
                  </a:cubicBezTo>
                  <a:cubicBezTo>
                    <a:pt x="122" y="80"/>
                    <a:pt x="101" y="91"/>
                    <a:pt x="80" y="102"/>
                  </a:cubicBezTo>
                  <a:moveTo>
                    <a:pt x="105" y="0"/>
                  </a:moveTo>
                  <a:cubicBezTo>
                    <a:pt x="76" y="0"/>
                    <a:pt x="46" y="1"/>
                    <a:pt x="30" y="2"/>
                  </a:cubicBezTo>
                  <a:cubicBezTo>
                    <a:pt x="23" y="3"/>
                    <a:pt x="18" y="6"/>
                    <a:pt x="13" y="11"/>
                  </a:cubicBezTo>
                  <a:cubicBezTo>
                    <a:pt x="0" y="27"/>
                    <a:pt x="2" y="104"/>
                    <a:pt x="9" y="123"/>
                  </a:cubicBezTo>
                  <a:cubicBezTo>
                    <a:pt x="12" y="131"/>
                    <a:pt x="17" y="136"/>
                    <a:pt x="24" y="138"/>
                  </a:cubicBezTo>
                  <a:cubicBezTo>
                    <a:pt x="33" y="141"/>
                    <a:pt x="68" y="142"/>
                    <a:pt x="104" y="142"/>
                  </a:cubicBezTo>
                  <a:cubicBezTo>
                    <a:pt x="143" y="142"/>
                    <a:pt x="182" y="141"/>
                    <a:pt x="189" y="137"/>
                  </a:cubicBezTo>
                  <a:cubicBezTo>
                    <a:pt x="194" y="134"/>
                    <a:pt x="198" y="131"/>
                    <a:pt x="200" y="126"/>
                  </a:cubicBezTo>
                  <a:cubicBezTo>
                    <a:pt x="209" y="107"/>
                    <a:pt x="208" y="38"/>
                    <a:pt x="201" y="18"/>
                  </a:cubicBezTo>
                  <a:cubicBezTo>
                    <a:pt x="198" y="11"/>
                    <a:pt x="193" y="6"/>
                    <a:pt x="186" y="4"/>
                  </a:cubicBezTo>
                  <a:cubicBezTo>
                    <a:pt x="179" y="1"/>
                    <a:pt x="142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8878209-6F82-414D-816E-E7B011F16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1275" y="12673013"/>
              <a:ext cx="257175" cy="185738"/>
            </a:xfrm>
            <a:custGeom>
              <a:avLst/>
              <a:gdLst>
                <a:gd name="T0" fmla="*/ 81 w 81"/>
                <a:gd name="T1" fmla="*/ 15 h 58"/>
                <a:gd name="T2" fmla="*/ 73 w 81"/>
                <a:gd name="T3" fmla="*/ 15 h 58"/>
                <a:gd name="T4" fmla="*/ 73 w 81"/>
                <a:gd name="T5" fmla="*/ 47 h 58"/>
                <a:gd name="T6" fmla="*/ 69 w 81"/>
                <a:gd name="T7" fmla="*/ 51 h 58"/>
                <a:gd name="T8" fmla="*/ 67 w 81"/>
                <a:gd name="T9" fmla="*/ 49 h 58"/>
                <a:gd name="T10" fmla="*/ 67 w 81"/>
                <a:gd name="T11" fmla="*/ 46 h 58"/>
                <a:gd name="T12" fmla="*/ 67 w 81"/>
                <a:gd name="T13" fmla="*/ 15 h 58"/>
                <a:gd name="T14" fmla="*/ 59 w 81"/>
                <a:gd name="T15" fmla="*/ 15 h 58"/>
                <a:gd name="T16" fmla="*/ 59 w 81"/>
                <a:gd name="T17" fmla="*/ 49 h 58"/>
                <a:gd name="T18" fmla="*/ 60 w 81"/>
                <a:gd name="T19" fmla="*/ 55 h 58"/>
                <a:gd name="T20" fmla="*/ 65 w 81"/>
                <a:gd name="T21" fmla="*/ 58 h 58"/>
                <a:gd name="T22" fmla="*/ 73 w 81"/>
                <a:gd name="T23" fmla="*/ 53 h 58"/>
                <a:gd name="T24" fmla="*/ 73 w 81"/>
                <a:gd name="T25" fmla="*/ 57 h 58"/>
                <a:gd name="T26" fmla="*/ 81 w 81"/>
                <a:gd name="T27" fmla="*/ 57 h 58"/>
                <a:gd name="T28" fmla="*/ 81 w 81"/>
                <a:gd name="T29" fmla="*/ 15 h 58"/>
                <a:gd name="T30" fmla="*/ 41 w 81"/>
                <a:gd name="T31" fmla="*/ 51 h 58"/>
                <a:gd name="T32" fmla="*/ 38 w 81"/>
                <a:gd name="T33" fmla="*/ 45 h 58"/>
                <a:gd name="T34" fmla="*/ 38 w 81"/>
                <a:gd name="T35" fmla="*/ 27 h 58"/>
                <a:gd name="T36" fmla="*/ 41 w 81"/>
                <a:gd name="T37" fmla="*/ 21 h 58"/>
                <a:gd name="T38" fmla="*/ 45 w 81"/>
                <a:gd name="T39" fmla="*/ 27 h 58"/>
                <a:gd name="T40" fmla="*/ 45 w 81"/>
                <a:gd name="T41" fmla="*/ 45 h 58"/>
                <a:gd name="T42" fmla="*/ 41 w 81"/>
                <a:gd name="T43" fmla="*/ 51 h 58"/>
                <a:gd name="T44" fmla="*/ 41 w 81"/>
                <a:gd name="T45" fmla="*/ 14 h 58"/>
                <a:gd name="T46" fmla="*/ 32 w 81"/>
                <a:gd name="T47" fmla="*/ 19 h 58"/>
                <a:gd name="T48" fmla="*/ 30 w 81"/>
                <a:gd name="T49" fmla="*/ 29 h 58"/>
                <a:gd name="T50" fmla="*/ 30 w 81"/>
                <a:gd name="T51" fmla="*/ 44 h 58"/>
                <a:gd name="T52" fmla="*/ 32 w 81"/>
                <a:gd name="T53" fmla="*/ 54 h 58"/>
                <a:gd name="T54" fmla="*/ 41 w 81"/>
                <a:gd name="T55" fmla="*/ 58 h 58"/>
                <a:gd name="T56" fmla="*/ 50 w 81"/>
                <a:gd name="T57" fmla="*/ 54 h 58"/>
                <a:gd name="T58" fmla="*/ 53 w 81"/>
                <a:gd name="T59" fmla="*/ 44 h 58"/>
                <a:gd name="T60" fmla="*/ 53 w 81"/>
                <a:gd name="T61" fmla="*/ 29 h 58"/>
                <a:gd name="T62" fmla="*/ 50 w 81"/>
                <a:gd name="T63" fmla="*/ 19 h 58"/>
                <a:gd name="T64" fmla="*/ 41 w 81"/>
                <a:gd name="T65" fmla="*/ 14 h 58"/>
                <a:gd name="T66" fmla="*/ 30 w 81"/>
                <a:gd name="T67" fmla="*/ 0 h 58"/>
                <a:gd name="T68" fmla="*/ 21 w 81"/>
                <a:gd name="T69" fmla="*/ 0 h 58"/>
                <a:gd name="T70" fmla="*/ 15 w 81"/>
                <a:gd name="T71" fmla="*/ 23 h 58"/>
                <a:gd name="T72" fmla="*/ 9 w 81"/>
                <a:gd name="T73" fmla="*/ 0 h 58"/>
                <a:gd name="T74" fmla="*/ 0 w 81"/>
                <a:gd name="T75" fmla="*/ 0 h 58"/>
                <a:gd name="T76" fmla="*/ 6 w 81"/>
                <a:gd name="T77" fmla="*/ 16 h 58"/>
                <a:gd name="T78" fmla="*/ 11 w 81"/>
                <a:gd name="T79" fmla="*/ 34 h 58"/>
                <a:gd name="T80" fmla="*/ 11 w 81"/>
                <a:gd name="T81" fmla="*/ 57 h 58"/>
                <a:gd name="T82" fmla="*/ 19 w 81"/>
                <a:gd name="T83" fmla="*/ 57 h 58"/>
                <a:gd name="T84" fmla="*/ 19 w 81"/>
                <a:gd name="T85" fmla="*/ 34 h 58"/>
                <a:gd name="T86" fmla="*/ 30 w 81"/>
                <a:gd name="T8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" h="58">
                  <a:moveTo>
                    <a:pt x="81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2" y="50"/>
                    <a:pt x="70" y="51"/>
                    <a:pt x="69" y="51"/>
                  </a:cubicBezTo>
                  <a:cubicBezTo>
                    <a:pt x="68" y="51"/>
                    <a:pt x="67" y="50"/>
                    <a:pt x="67" y="49"/>
                  </a:cubicBezTo>
                  <a:cubicBezTo>
                    <a:pt x="67" y="49"/>
                    <a:pt x="67" y="48"/>
                    <a:pt x="67" y="4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52"/>
                    <a:pt x="59" y="54"/>
                    <a:pt x="60" y="55"/>
                  </a:cubicBezTo>
                  <a:cubicBezTo>
                    <a:pt x="60" y="57"/>
                    <a:pt x="62" y="58"/>
                    <a:pt x="65" y="58"/>
                  </a:cubicBezTo>
                  <a:cubicBezTo>
                    <a:pt x="67" y="58"/>
                    <a:pt x="70" y="56"/>
                    <a:pt x="73" y="53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15"/>
                    <a:pt x="81" y="15"/>
                    <a:pt x="81" y="15"/>
                  </a:cubicBezTo>
                  <a:moveTo>
                    <a:pt x="41" y="51"/>
                  </a:moveTo>
                  <a:cubicBezTo>
                    <a:pt x="39" y="51"/>
                    <a:pt x="38" y="49"/>
                    <a:pt x="38" y="45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3"/>
                    <a:pt x="39" y="21"/>
                    <a:pt x="41" y="21"/>
                  </a:cubicBezTo>
                  <a:cubicBezTo>
                    <a:pt x="44" y="21"/>
                    <a:pt x="45" y="23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9"/>
                    <a:pt x="44" y="51"/>
                    <a:pt x="41" y="51"/>
                  </a:cubicBezTo>
                  <a:moveTo>
                    <a:pt x="41" y="14"/>
                  </a:moveTo>
                  <a:cubicBezTo>
                    <a:pt x="37" y="14"/>
                    <a:pt x="34" y="16"/>
                    <a:pt x="32" y="19"/>
                  </a:cubicBezTo>
                  <a:cubicBezTo>
                    <a:pt x="31" y="21"/>
                    <a:pt x="30" y="24"/>
                    <a:pt x="30" y="29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8"/>
                    <a:pt x="31" y="52"/>
                    <a:pt x="32" y="54"/>
                  </a:cubicBezTo>
                  <a:cubicBezTo>
                    <a:pt x="34" y="57"/>
                    <a:pt x="37" y="58"/>
                    <a:pt x="41" y="58"/>
                  </a:cubicBezTo>
                  <a:cubicBezTo>
                    <a:pt x="45" y="58"/>
                    <a:pt x="48" y="57"/>
                    <a:pt x="50" y="54"/>
                  </a:cubicBezTo>
                  <a:cubicBezTo>
                    <a:pt x="52" y="52"/>
                    <a:pt x="53" y="48"/>
                    <a:pt x="53" y="4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4"/>
                    <a:pt x="52" y="21"/>
                    <a:pt x="50" y="19"/>
                  </a:cubicBezTo>
                  <a:cubicBezTo>
                    <a:pt x="48" y="16"/>
                    <a:pt x="45" y="14"/>
                    <a:pt x="41" y="14"/>
                  </a:cubicBezTo>
                  <a:moveTo>
                    <a:pt x="3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1"/>
                    <a:pt x="6" y="16"/>
                  </a:cubicBezTo>
                  <a:cubicBezTo>
                    <a:pt x="8" y="24"/>
                    <a:pt x="10" y="30"/>
                    <a:pt x="11" y="3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E17E4EA-5BAF-4A3B-BDC2-7BA70171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9550" y="12992100"/>
              <a:ext cx="22225" cy="95250"/>
            </a:xfrm>
            <a:custGeom>
              <a:avLst/>
              <a:gdLst>
                <a:gd name="T0" fmla="*/ 4 w 7"/>
                <a:gd name="T1" fmla="*/ 0 h 30"/>
                <a:gd name="T2" fmla="*/ 0 w 7"/>
                <a:gd name="T3" fmla="*/ 2 h 30"/>
                <a:gd name="T4" fmla="*/ 0 w 7"/>
                <a:gd name="T5" fmla="*/ 28 h 30"/>
                <a:gd name="T6" fmla="*/ 4 w 7"/>
                <a:gd name="T7" fmla="*/ 30 h 30"/>
                <a:gd name="T8" fmla="*/ 7 w 7"/>
                <a:gd name="T9" fmla="*/ 24 h 30"/>
                <a:gd name="T10" fmla="*/ 7 w 7"/>
                <a:gd name="T11" fmla="*/ 6 h 30"/>
                <a:gd name="T12" fmla="*/ 4 w 7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0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3" y="30"/>
                    <a:pt x="4" y="30"/>
                  </a:cubicBezTo>
                  <a:cubicBezTo>
                    <a:pt x="6" y="30"/>
                    <a:pt x="7" y="28"/>
                    <a:pt x="7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2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37E36D1-F052-4143-8159-1ADB554A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8450" y="12992100"/>
              <a:ext cx="25400" cy="31750"/>
            </a:xfrm>
            <a:custGeom>
              <a:avLst/>
              <a:gdLst>
                <a:gd name="T0" fmla="*/ 4 w 8"/>
                <a:gd name="T1" fmla="*/ 0 h 10"/>
                <a:gd name="T2" fmla="*/ 0 w 8"/>
                <a:gd name="T3" fmla="*/ 6 h 10"/>
                <a:gd name="T4" fmla="*/ 0 w 8"/>
                <a:gd name="T5" fmla="*/ 10 h 10"/>
                <a:gd name="T6" fmla="*/ 8 w 8"/>
                <a:gd name="T7" fmla="*/ 10 h 10"/>
                <a:gd name="T8" fmla="*/ 8 w 8"/>
                <a:gd name="T9" fmla="*/ 6 h 10"/>
                <a:gd name="T10" fmla="*/ 4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8B10466-C67E-491F-917F-65A5C1940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77775" y="12880975"/>
              <a:ext cx="400050" cy="279400"/>
            </a:xfrm>
            <a:custGeom>
              <a:avLst/>
              <a:gdLst>
                <a:gd name="T0" fmla="*/ 51 w 126"/>
                <a:gd name="T1" fmla="*/ 61 h 88"/>
                <a:gd name="T2" fmla="*/ 59 w 126"/>
                <a:gd name="T3" fmla="*/ 29 h 88"/>
                <a:gd name="T4" fmla="*/ 51 w 126"/>
                <a:gd name="T5" fmla="*/ 71 h 88"/>
                <a:gd name="T6" fmla="*/ 43 w 126"/>
                <a:gd name="T7" fmla="*/ 72 h 88"/>
                <a:gd name="T8" fmla="*/ 37 w 126"/>
                <a:gd name="T9" fmla="*/ 62 h 88"/>
                <a:gd name="T10" fmla="*/ 45 w 126"/>
                <a:gd name="T11" fmla="*/ 29 h 88"/>
                <a:gd name="T12" fmla="*/ 45 w 126"/>
                <a:gd name="T13" fmla="*/ 63 h 88"/>
                <a:gd name="T14" fmla="*/ 105 w 126"/>
                <a:gd name="T15" fmla="*/ 72 h 88"/>
                <a:gd name="T16" fmla="*/ 94 w 126"/>
                <a:gd name="T17" fmla="*/ 58 h 88"/>
                <a:gd name="T18" fmla="*/ 96 w 126"/>
                <a:gd name="T19" fmla="*/ 33 h 88"/>
                <a:gd name="T20" fmla="*/ 114 w 126"/>
                <a:gd name="T21" fmla="*/ 33 h 88"/>
                <a:gd name="T22" fmla="*/ 117 w 126"/>
                <a:gd name="T23" fmla="*/ 51 h 88"/>
                <a:gd name="T24" fmla="*/ 101 w 126"/>
                <a:gd name="T25" fmla="*/ 59 h 88"/>
                <a:gd name="T26" fmla="*/ 109 w 126"/>
                <a:gd name="T27" fmla="*/ 62 h 88"/>
                <a:gd name="T28" fmla="*/ 117 w 126"/>
                <a:gd name="T29" fmla="*/ 57 h 88"/>
                <a:gd name="T30" fmla="*/ 117 w 126"/>
                <a:gd name="T31" fmla="*/ 63 h 88"/>
                <a:gd name="T32" fmla="*/ 105 w 126"/>
                <a:gd name="T33" fmla="*/ 72 h 88"/>
                <a:gd name="T34" fmla="*/ 9 w 126"/>
                <a:gd name="T35" fmla="*/ 15 h 88"/>
                <a:gd name="T36" fmla="*/ 36 w 126"/>
                <a:gd name="T37" fmla="*/ 23 h 88"/>
                <a:gd name="T38" fmla="*/ 27 w 126"/>
                <a:gd name="T39" fmla="*/ 71 h 88"/>
                <a:gd name="T40" fmla="*/ 18 w 126"/>
                <a:gd name="T41" fmla="*/ 23 h 88"/>
                <a:gd name="T42" fmla="*/ 66 w 126"/>
                <a:gd name="T43" fmla="*/ 71 h 88"/>
                <a:gd name="T44" fmla="*/ 73 w 126"/>
                <a:gd name="T45" fmla="*/ 15 h 88"/>
                <a:gd name="T46" fmla="*/ 81 w 126"/>
                <a:gd name="T47" fmla="*/ 29 h 88"/>
                <a:gd name="T48" fmla="*/ 88 w 126"/>
                <a:gd name="T49" fmla="*/ 42 h 88"/>
                <a:gd name="T50" fmla="*/ 87 w 126"/>
                <a:gd name="T51" fmla="*/ 67 h 88"/>
                <a:gd name="T52" fmla="*/ 73 w 126"/>
                <a:gd name="T53" fmla="*/ 67 h 88"/>
                <a:gd name="T54" fmla="*/ 66 w 126"/>
                <a:gd name="T55" fmla="*/ 71 h 88"/>
                <a:gd name="T56" fmla="*/ 16 w 126"/>
                <a:gd name="T57" fmla="*/ 2 h 88"/>
                <a:gd name="T58" fmla="*/ 0 w 126"/>
                <a:gd name="T59" fmla="*/ 44 h 88"/>
                <a:gd name="T60" fmla="*/ 16 w 126"/>
                <a:gd name="T61" fmla="*/ 86 h 88"/>
                <a:gd name="T62" fmla="*/ 110 w 126"/>
                <a:gd name="T63" fmla="*/ 86 h 88"/>
                <a:gd name="T64" fmla="*/ 126 w 126"/>
                <a:gd name="T65" fmla="*/ 44 h 88"/>
                <a:gd name="T66" fmla="*/ 110 w 126"/>
                <a:gd name="T67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" h="88">
                  <a:moveTo>
                    <a:pt x="46" y="65"/>
                  </a:moveTo>
                  <a:cubicBezTo>
                    <a:pt x="48" y="65"/>
                    <a:pt x="50" y="64"/>
                    <a:pt x="51" y="61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8" y="70"/>
                    <a:pt x="45" y="72"/>
                    <a:pt x="43" y="72"/>
                  </a:cubicBezTo>
                  <a:cubicBezTo>
                    <a:pt x="40" y="72"/>
                    <a:pt x="38" y="71"/>
                    <a:pt x="38" y="69"/>
                  </a:cubicBezTo>
                  <a:cubicBezTo>
                    <a:pt x="37" y="67"/>
                    <a:pt x="37" y="65"/>
                    <a:pt x="37" y="62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2"/>
                    <a:pt x="45" y="63"/>
                    <a:pt x="45" y="63"/>
                  </a:cubicBezTo>
                  <a:cubicBezTo>
                    <a:pt x="45" y="64"/>
                    <a:pt x="45" y="65"/>
                    <a:pt x="46" y="65"/>
                  </a:cubicBezTo>
                  <a:moveTo>
                    <a:pt x="105" y="72"/>
                  </a:moveTo>
                  <a:cubicBezTo>
                    <a:pt x="102" y="72"/>
                    <a:pt x="99" y="70"/>
                    <a:pt x="96" y="67"/>
                  </a:cubicBezTo>
                  <a:cubicBezTo>
                    <a:pt x="95" y="65"/>
                    <a:pt x="94" y="62"/>
                    <a:pt x="94" y="58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38"/>
                    <a:pt x="95" y="35"/>
                    <a:pt x="96" y="33"/>
                  </a:cubicBezTo>
                  <a:cubicBezTo>
                    <a:pt x="98" y="30"/>
                    <a:pt x="101" y="29"/>
                    <a:pt x="105" y="29"/>
                  </a:cubicBezTo>
                  <a:cubicBezTo>
                    <a:pt x="109" y="29"/>
                    <a:pt x="112" y="30"/>
                    <a:pt x="114" y="33"/>
                  </a:cubicBezTo>
                  <a:cubicBezTo>
                    <a:pt x="116" y="35"/>
                    <a:pt x="117" y="38"/>
                    <a:pt x="117" y="4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63"/>
                    <a:pt x="103" y="65"/>
                    <a:pt x="105" y="65"/>
                  </a:cubicBezTo>
                  <a:cubicBezTo>
                    <a:pt x="107" y="65"/>
                    <a:pt x="108" y="64"/>
                    <a:pt x="109" y="62"/>
                  </a:cubicBezTo>
                  <a:cubicBezTo>
                    <a:pt x="109" y="61"/>
                    <a:pt x="109" y="60"/>
                    <a:pt x="109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17" y="60"/>
                    <a:pt x="117" y="62"/>
                    <a:pt x="117" y="63"/>
                  </a:cubicBezTo>
                  <a:cubicBezTo>
                    <a:pt x="116" y="64"/>
                    <a:pt x="116" y="66"/>
                    <a:pt x="115" y="67"/>
                  </a:cubicBezTo>
                  <a:cubicBezTo>
                    <a:pt x="113" y="70"/>
                    <a:pt x="110" y="72"/>
                    <a:pt x="105" y="72"/>
                  </a:cubicBezTo>
                  <a:moveTo>
                    <a:pt x="9" y="23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66" y="71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0"/>
                    <a:pt x="78" y="29"/>
                    <a:pt x="81" y="29"/>
                  </a:cubicBezTo>
                  <a:cubicBezTo>
                    <a:pt x="84" y="29"/>
                    <a:pt x="86" y="30"/>
                    <a:pt x="87" y="33"/>
                  </a:cubicBezTo>
                  <a:cubicBezTo>
                    <a:pt x="88" y="35"/>
                    <a:pt x="88" y="38"/>
                    <a:pt x="88" y="4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62"/>
                    <a:pt x="88" y="65"/>
                    <a:pt x="87" y="67"/>
                  </a:cubicBezTo>
                  <a:cubicBezTo>
                    <a:pt x="86" y="70"/>
                    <a:pt x="84" y="72"/>
                    <a:pt x="81" y="72"/>
                  </a:cubicBezTo>
                  <a:cubicBezTo>
                    <a:pt x="78" y="72"/>
                    <a:pt x="76" y="70"/>
                    <a:pt x="73" y="67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6" y="71"/>
                    <a:pt x="66" y="71"/>
                    <a:pt x="66" y="71"/>
                  </a:cubicBezTo>
                  <a:moveTo>
                    <a:pt x="63" y="0"/>
                  </a:moveTo>
                  <a:cubicBezTo>
                    <a:pt x="47" y="0"/>
                    <a:pt x="31" y="0"/>
                    <a:pt x="16" y="2"/>
                  </a:cubicBezTo>
                  <a:cubicBezTo>
                    <a:pt x="9" y="2"/>
                    <a:pt x="4" y="7"/>
                    <a:pt x="2" y="14"/>
                  </a:cubicBezTo>
                  <a:cubicBezTo>
                    <a:pt x="0" y="24"/>
                    <a:pt x="0" y="34"/>
                    <a:pt x="0" y="44"/>
                  </a:cubicBezTo>
                  <a:cubicBezTo>
                    <a:pt x="0" y="54"/>
                    <a:pt x="0" y="64"/>
                    <a:pt x="2" y="74"/>
                  </a:cubicBezTo>
                  <a:cubicBezTo>
                    <a:pt x="4" y="80"/>
                    <a:pt x="9" y="85"/>
                    <a:pt x="16" y="86"/>
                  </a:cubicBezTo>
                  <a:cubicBezTo>
                    <a:pt x="31" y="88"/>
                    <a:pt x="47" y="88"/>
                    <a:pt x="63" y="88"/>
                  </a:cubicBezTo>
                  <a:cubicBezTo>
                    <a:pt x="79" y="88"/>
                    <a:pt x="95" y="88"/>
                    <a:pt x="110" y="86"/>
                  </a:cubicBezTo>
                  <a:cubicBezTo>
                    <a:pt x="117" y="85"/>
                    <a:pt x="122" y="80"/>
                    <a:pt x="124" y="74"/>
                  </a:cubicBezTo>
                  <a:cubicBezTo>
                    <a:pt x="126" y="64"/>
                    <a:pt x="126" y="54"/>
                    <a:pt x="126" y="44"/>
                  </a:cubicBezTo>
                  <a:cubicBezTo>
                    <a:pt x="126" y="34"/>
                    <a:pt x="126" y="24"/>
                    <a:pt x="124" y="14"/>
                  </a:cubicBezTo>
                  <a:cubicBezTo>
                    <a:pt x="122" y="7"/>
                    <a:pt x="117" y="2"/>
                    <a:pt x="110" y="2"/>
                  </a:cubicBezTo>
                  <a:cubicBezTo>
                    <a:pt x="95" y="0"/>
                    <a:pt x="79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3618A80-00BA-4327-BBE4-F814E02B0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75" y="619125"/>
              <a:ext cx="427038" cy="306388"/>
            </a:xfrm>
            <a:custGeom>
              <a:avLst/>
              <a:gdLst>
                <a:gd name="T0" fmla="*/ 135 w 135"/>
                <a:gd name="T1" fmla="*/ 24 h 96"/>
                <a:gd name="T2" fmla="*/ 122 w 135"/>
                <a:gd name="T3" fmla="*/ 24 h 96"/>
                <a:gd name="T4" fmla="*/ 122 w 135"/>
                <a:gd name="T5" fmla="*/ 78 h 96"/>
                <a:gd name="T6" fmla="*/ 114 w 135"/>
                <a:gd name="T7" fmla="*/ 84 h 96"/>
                <a:gd name="T8" fmla="*/ 111 w 135"/>
                <a:gd name="T9" fmla="*/ 81 h 96"/>
                <a:gd name="T10" fmla="*/ 111 w 135"/>
                <a:gd name="T11" fmla="*/ 76 h 96"/>
                <a:gd name="T12" fmla="*/ 111 w 135"/>
                <a:gd name="T13" fmla="*/ 24 h 96"/>
                <a:gd name="T14" fmla="*/ 98 w 135"/>
                <a:gd name="T15" fmla="*/ 24 h 96"/>
                <a:gd name="T16" fmla="*/ 98 w 135"/>
                <a:gd name="T17" fmla="*/ 80 h 96"/>
                <a:gd name="T18" fmla="*/ 99 w 135"/>
                <a:gd name="T19" fmla="*/ 91 h 96"/>
                <a:gd name="T20" fmla="*/ 107 w 135"/>
                <a:gd name="T21" fmla="*/ 96 h 96"/>
                <a:gd name="T22" fmla="*/ 122 w 135"/>
                <a:gd name="T23" fmla="*/ 87 h 96"/>
                <a:gd name="T24" fmla="*/ 122 w 135"/>
                <a:gd name="T25" fmla="*/ 95 h 96"/>
                <a:gd name="T26" fmla="*/ 135 w 135"/>
                <a:gd name="T27" fmla="*/ 95 h 96"/>
                <a:gd name="T28" fmla="*/ 135 w 135"/>
                <a:gd name="T29" fmla="*/ 24 h 96"/>
                <a:gd name="T30" fmla="*/ 68 w 135"/>
                <a:gd name="T31" fmla="*/ 84 h 96"/>
                <a:gd name="T32" fmla="*/ 62 w 135"/>
                <a:gd name="T33" fmla="*/ 75 h 96"/>
                <a:gd name="T34" fmla="*/ 62 w 135"/>
                <a:gd name="T35" fmla="*/ 45 h 96"/>
                <a:gd name="T36" fmla="*/ 68 w 135"/>
                <a:gd name="T37" fmla="*/ 35 h 96"/>
                <a:gd name="T38" fmla="*/ 75 w 135"/>
                <a:gd name="T39" fmla="*/ 45 h 96"/>
                <a:gd name="T40" fmla="*/ 75 w 135"/>
                <a:gd name="T41" fmla="*/ 75 h 96"/>
                <a:gd name="T42" fmla="*/ 68 w 135"/>
                <a:gd name="T43" fmla="*/ 84 h 96"/>
                <a:gd name="T44" fmla="*/ 68 w 135"/>
                <a:gd name="T45" fmla="*/ 23 h 96"/>
                <a:gd name="T46" fmla="*/ 53 w 135"/>
                <a:gd name="T47" fmla="*/ 31 h 96"/>
                <a:gd name="T48" fmla="*/ 49 w 135"/>
                <a:gd name="T49" fmla="*/ 47 h 96"/>
                <a:gd name="T50" fmla="*/ 49 w 135"/>
                <a:gd name="T51" fmla="*/ 72 h 96"/>
                <a:gd name="T52" fmla="*/ 53 w 135"/>
                <a:gd name="T53" fmla="*/ 89 h 96"/>
                <a:gd name="T54" fmla="*/ 68 w 135"/>
                <a:gd name="T55" fmla="*/ 96 h 96"/>
                <a:gd name="T56" fmla="*/ 83 w 135"/>
                <a:gd name="T57" fmla="*/ 89 h 96"/>
                <a:gd name="T58" fmla="*/ 87 w 135"/>
                <a:gd name="T59" fmla="*/ 72 h 96"/>
                <a:gd name="T60" fmla="*/ 87 w 135"/>
                <a:gd name="T61" fmla="*/ 47 h 96"/>
                <a:gd name="T62" fmla="*/ 83 w 135"/>
                <a:gd name="T63" fmla="*/ 31 h 96"/>
                <a:gd name="T64" fmla="*/ 68 w 135"/>
                <a:gd name="T65" fmla="*/ 23 h 96"/>
                <a:gd name="T66" fmla="*/ 49 w 135"/>
                <a:gd name="T67" fmla="*/ 0 h 96"/>
                <a:gd name="T68" fmla="*/ 35 w 135"/>
                <a:gd name="T69" fmla="*/ 0 h 96"/>
                <a:gd name="T70" fmla="*/ 25 w 135"/>
                <a:gd name="T71" fmla="*/ 37 h 96"/>
                <a:gd name="T72" fmla="*/ 15 w 135"/>
                <a:gd name="T73" fmla="*/ 0 h 96"/>
                <a:gd name="T74" fmla="*/ 0 w 135"/>
                <a:gd name="T75" fmla="*/ 0 h 96"/>
                <a:gd name="T76" fmla="*/ 9 w 135"/>
                <a:gd name="T77" fmla="*/ 27 h 96"/>
                <a:gd name="T78" fmla="*/ 18 w 135"/>
                <a:gd name="T79" fmla="*/ 57 h 96"/>
                <a:gd name="T80" fmla="*/ 18 w 135"/>
                <a:gd name="T81" fmla="*/ 95 h 96"/>
                <a:gd name="T82" fmla="*/ 32 w 135"/>
                <a:gd name="T83" fmla="*/ 95 h 96"/>
                <a:gd name="T84" fmla="*/ 32 w 135"/>
                <a:gd name="T85" fmla="*/ 57 h 96"/>
                <a:gd name="T86" fmla="*/ 49 w 135"/>
                <a:gd name="T8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" h="96">
                  <a:moveTo>
                    <a:pt x="135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19" y="83"/>
                    <a:pt x="117" y="84"/>
                    <a:pt x="114" y="84"/>
                  </a:cubicBezTo>
                  <a:cubicBezTo>
                    <a:pt x="112" y="84"/>
                    <a:pt x="111" y="84"/>
                    <a:pt x="111" y="81"/>
                  </a:cubicBezTo>
                  <a:cubicBezTo>
                    <a:pt x="111" y="81"/>
                    <a:pt x="111" y="80"/>
                    <a:pt x="111" y="76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8" y="85"/>
                    <a:pt x="98" y="89"/>
                    <a:pt x="99" y="91"/>
                  </a:cubicBezTo>
                  <a:cubicBezTo>
                    <a:pt x="100" y="94"/>
                    <a:pt x="103" y="96"/>
                    <a:pt x="107" y="96"/>
                  </a:cubicBezTo>
                  <a:cubicBezTo>
                    <a:pt x="112" y="96"/>
                    <a:pt x="117" y="93"/>
                    <a:pt x="122" y="87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5" y="24"/>
                    <a:pt x="135" y="24"/>
                    <a:pt x="135" y="24"/>
                  </a:cubicBezTo>
                  <a:moveTo>
                    <a:pt x="68" y="84"/>
                  </a:moveTo>
                  <a:cubicBezTo>
                    <a:pt x="64" y="84"/>
                    <a:pt x="62" y="81"/>
                    <a:pt x="62" y="7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2" y="38"/>
                    <a:pt x="64" y="35"/>
                    <a:pt x="68" y="35"/>
                  </a:cubicBezTo>
                  <a:cubicBezTo>
                    <a:pt x="73" y="35"/>
                    <a:pt x="75" y="38"/>
                    <a:pt x="75" y="4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81"/>
                    <a:pt x="73" y="84"/>
                    <a:pt x="68" y="84"/>
                  </a:cubicBezTo>
                  <a:moveTo>
                    <a:pt x="68" y="23"/>
                  </a:moveTo>
                  <a:cubicBezTo>
                    <a:pt x="62" y="23"/>
                    <a:pt x="57" y="26"/>
                    <a:pt x="53" y="31"/>
                  </a:cubicBezTo>
                  <a:cubicBezTo>
                    <a:pt x="51" y="34"/>
                    <a:pt x="49" y="40"/>
                    <a:pt x="49" y="4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80"/>
                    <a:pt x="51" y="85"/>
                    <a:pt x="53" y="89"/>
                  </a:cubicBezTo>
                  <a:cubicBezTo>
                    <a:pt x="57" y="94"/>
                    <a:pt x="62" y="96"/>
                    <a:pt x="68" y="96"/>
                  </a:cubicBezTo>
                  <a:cubicBezTo>
                    <a:pt x="75" y="96"/>
                    <a:pt x="80" y="94"/>
                    <a:pt x="83" y="89"/>
                  </a:cubicBezTo>
                  <a:cubicBezTo>
                    <a:pt x="86" y="85"/>
                    <a:pt x="87" y="80"/>
                    <a:pt x="87" y="72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0"/>
                    <a:pt x="86" y="34"/>
                    <a:pt x="83" y="31"/>
                  </a:cubicBezTo>
                  <a:cubicBezTo>
                    <a:pt x="80" y="26"/>
                    <a:pt x="75" y="23"/>
                    <a:pt x="68" y="23"/>
                  </a:cubicBezTo>
                  <a:moveTo>
                    <a:pt x="4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6" y="18"/>
                    <a:pt x="9" y="27"/>
                  </a:cubicBezTo>
                  <a:cubicBezTo>
                    <a:pt x="14" y="40"/>
                    <a:pt x="17" y="50"/>
                    <a:pt x="18" y="57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FC2F0FE-9596-45F2-AED8-027158B1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775" y="1150938"/>
              <a:ext cx="38100" cy="155575"/>
            </a:xfrm>
            <a:custGeom>
              <a:avLst/>
              <a:gdLst>
                <a:gd name="T0" fmla="*/ 7 w 12"/>
                <a:gd name="T1" fmla="*/ 0 h 49"/>
                <a:gd name="T2" fmla="*/ 0 w 12"/>
                <a:gd name="T3" fmla="*/ 3 h 49"/>
                <a:gd name="T4" fmla="*/ 0 w 12"/>
                <a:gd name="T5" fmla="*/ 46 h 49"/>
                <a:gd name="T6" fmla="*/ 7 w 12"/>
                <a:gd name="T7" fmla="*/ 49 h 49"/>
                <a:gd name="T8" fmla="*/ 12 w 12"/>
                <a:gd name="T9" fmla="*/ 39 h 49"/>
                <a:gd name="T10" fmla="*/ 12 w 12"/>
                <a:gd name="T11" fmla="*/ 9 h 49"/>
                <a:gd name="T12" fmla="*/ 7 w 12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9">
                  <a:moveTo>
                    <a:pt x="7" y="0"/>
                  </a:moveTo>
                  <a:cubicBezTo>
                    <a:pt x="5" y="0"/>
                    <a:pt x="2" y="1"/>
                    <a:pt x="0" y="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48"/>
                    <a:pt x="5" y="49"/>
                    <a:pt x="7" y="49"/>
                  </a:cubicBezTo>
                  <a:cubicBezTo>
                    <a:pt x="10" y="49"/>
                    <a:pt x="12" y="46"/>
                    <a:pt x="12" y="3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3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9A50F91-39B9-4B35-A34F-A5EAAEDCE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588" y="1150938"/>
              <a:ext cx="38100" cy="50800"/>
            </a:xfrm>
            <a:custGeom>
              <a:avLst/>
              <a:gdLst>
                <a:gd name="T0" fmla="*/ 6 w 12"/>
                <a:gd name="T1" fmla="*/ 0 h 16"/>
                <a:gd name="T2" fmla="*/ 0 w 12"/>
                <a:gd name="T3" fmla="*/ 9 h 16"/>
                <a:gd name="T4" fmla="*/ 0 w 12"/>
                <a:gd name="T5" fmla="*/ 16 h 16"/>
                <a:gd name="T6" fmla="*/ 12 w 12"/>
                <a:gd name="T7" fmla="*/ 16 h 16"/>
                <a:gd name="T8" fmla="*/ 12 w 12"/>
                <a:gd name="T9" fmla="*/ 9 h 16"/>
                <a:gd name="T10" fmla="*/ 6 w 1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6" y="0"/>
                  </a:moveTo>
                  <a:cubicBezTo>
                    <a:pt x="2" y="0"/>
                    <a:pt x="0" y="3"/>
                    <a:pt x="0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3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E70758C-9666-4EF5-8DF6-B92D92057B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5425" y="960438"/>
              <a:ext cx="668338" cy="466725"/>
            </a:xfrm>
            <a:custGeom>
              <a:avLst/>
              <a:gdLst>
                <a:gd name="T0" fmla="*/ 86 w 211"/>
                <a:gd name="T1" fmla="*/ 103 h 147"/>
                <a:gd name="T2" fmla="*/ 99 w 211"/>
                <a:gd name="T3" fmla="*/ 49 h 147"/>
                <a:gd name="T4" fmla="*/ 86 w 211"/>
                <a:gd name="T5" fmla="*/ 119 h 147"/>
                <a:gd name="T6" fmla="*/ 71 w 211"/>
                <a:gd name="T7" fmla="*/ 120 h 147"/>
                <a:gd name="T8" fmla="*/ 62 w 211"/>
                <a:gd name="T9" fmla="*/ 105 h 147"/>
                <a:gd name="T10" fmla="*/ 75 w 211"/>
                <a:gd name="T11" fmla="*/ 49 h 147"/>
                <a:gd name="T12" fmla="*/ 75 w 211"/>
                <a:gd name="T13" fmla="*/ 106 h 147"/>
                <a:gd name="T14" fmla="*/ 176 w 211"/>
                <a:gd name="T15" fmla="*/ 120 h 147"/>
                <a:gd name="T16" fmla="*/ 157 w 211"/>
                <a:gd name="T17" fmla="*/ 97 h 147"/>
                <a:gd name="T18" fmla="*/ 161 w 211"/>
                <a:gd name="T19" fmla="*/ 55 h 147"/>
                <a:gd name="T20" fmla="*/ 191 w 211"/>
                <a:gd name="T21" fmla="*/ 55 h 147"/>
                <a:gd name="T22" fmla="*/ 195 w 211"/>
                <a:gd name="T23" fmla="*/ 87 h 147"/>
                <a:gd name="T24" fmla="*/ 170 w 211"/>
                <a:gd name="T25" fmla="*/ 99 h 147"/>
                <a:gd name="T26" fmla="*/ 182 w 211"/>
                <a:gd name="T27" fmla="*/ 104 h 147"/>
                <a:gd name="T28" fmla="*/ 195 w 211"/>
                <a:gd name="T29" fmla="*/ 95 h 147"/>
                <a:gd name="T30" fmla="*/ 195 w 211"/>
                <a:gd name="T31" fmla="*/ 105 h 147"/>
                <a:gd name="T32" fmla="*/ 176 w 211"/>
                <a:gd name="T33" fmla="*/ 120 h 147"/>
                <a:gd name="T34" fmla="*/ 16 w 211"/>
                <a:gd name="T35" fmla="*/ 25 h 147"/>
                <a:gd name="T36" fmla="*/ 60 w 211"/>
                <a:gd name="T37" fmla="*/ 38 h 147"/>
                <a:gd name="T38" fmla="*/ 45 w 211"/>
                <a:gd name="T39" fmla="*/ 119 h 147"/>
                <a:gd name="T40" fmla="*/ 31 w 211"/>
                <a:gd name="T41" fmla="*/ 38 h 147"/>
                <a:gd name="T42" fmla="*/ 110 w 211"/>
                <a:gd name="T43" fmla="*/ 119 h 147"/>
                <a:gd name="T44" fmla="*/ 122 w 211"/>
                <a:gd name="T45" fmla="*/ 25 h 147"/>
                <a:gd name="T46" fmla="*/ 136 w 211"/>
                <a:gd name="T47" fmla="*/ 48 h 147"/>
                <a:gd name="T48" fmla="*/ 147 w 211"/>
                <a:gd name="T49" fmla="*/ 70 h 147"/>
                <a:gd name="T50" fmla="*/ 146 w 211"/>
                <a:gd name="T51" fmla="*/ 112 h 147"/>
                <a:gd name="T52" fmla="*/ 122 w 211"/>
                <a:gd name="T53" fmla="*/ 113 h 147"/>
                <a:gd name="T54" fmla="*/ 110 w 211"/>
                <a:gd name="T55" fmla="*/ 119 h 147"/>
                <a:gd name="T56" fmla="*/ 27 w 211"/>
                <a:gd name="T57" fmla="*/ 3 h 147"/>
                <a:gd name="T58" fmla="*/ 0 w 211"/>
                <a:gd name="T59" fmla="*/ 74 h 147"/>
                <a:gd name="T60" fmla="*/ 27 w 211"/>
                <a:gd name="T61" fmla="*/ 144 h 147"/>
                <a:gd name="T62" fmla="*/ 184 w 211"/>
                <a:gd name="T63" fmla="*/ 144 h 147"/>
                <a:gd name="T64" fmla="*/ 211 w 211"/>
                <a:gd name="T65" fmla="*/ 74 h 147"/>
                <a:gd name="T66" fmla="*/ 184 w 211"/>
                <a:gd name="T67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1" h="147">
                  <a:moveTo>
                    <a:pt x="78" y="109"/>
                  </a:moveTo>
                  <a:cubicBezTo>
                    <a:pt x="80" y="109"/>
                    <a:pt x="83" y="107"/>
                    <a:pt x="86" y="10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1" y="117"/>
                    <a:pt x="76" y="120"/>
                    <a:pt x="71" y="120"/>
                  </a:cubicBezTo>
                  <a:cubicBezTo>
                    <a:pt x="67" y="120"/>
                    <a:pt x="64" y="119"/>
                    <a:pt x="63" y="115"/>
                  </a:cubicBezTo>
                  <a:cubicBezTo>
                    <a:pt x="62" y="113"/>
                    <a:pt x="62" y="110"/>
                    <a:pt x="62" y="105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5" y="105"/>
                    <a:pt x="75" y="106"/>
                  </a:cubicBezTo>
                  <a:cubicBezTo>
                    <a:pt x="75" y="108"/>
                    <a:pt x="76" y="109"/>
                    <a:pt x="78" y="109"/>
                  </a:cubicBezTo>
                  <a:moveTo>
                    <a:pt x="176" y="120"/>
                  </a:moveTo>
                  <a:cubicBezTo>
                    <a:pt x="170" y="120"/>
                    <a:pt x="165" y="118"/>
                    <a:pt x="161" y="113"/>
                  </a:cubicBezTo>
                  <a:cubicBezTo>
                    <a:pt x="158" y="110"/>
                    <a:pt x="157" y="104"/>
                    <a:pt x="157" y="97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65"/>
                    <a:pt x="158" y="59"/>
                    <a:pt x="161" y="55"/>
                  </a:cubicBezTo>
                  <a:cubicBezTo>
                    <a:pt x="164" y="51"/>
                    <a:pt x="170" y="48"/>
                    <a:pt x="176" y="48"/>
                  </a:cubicBezTo>
                  <a:cubicBezTo>
                    <a:pt x="182" y="48"/>
                    <a:pt x="187" y="51"/>
                    <a:pt x="191" y="55"/>
                  </a:cubicBezTo>
                  <a:cubicBezTo>
                    <a:pt x="194" y="59"/>
                    <a:pt x="195" y="65"/>
                    <a:pt x="195" y="72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0" y="99"/>
                    <a:pt x="170" y="99"/>
                    <a:pt x="170" y="99"/>
                  </a:cubicBezTo>
                  <a:cubicBezTo>
                    <a:pt x="170" y="105"/>
                    <a:pt x="172" y="109"/>
                    <a:pt x="176" y="109"/>
                  </a:cubicBezTo>
                  <a:cubicBezTo>
                    <a:pt x="179" y="109"/>
                    <a:pt x="181" y="107"/>
                    <a:pt x="182" y="104"/>
                  </a:cubicBezTo>
                  <a:cubicBezTo>
                    <a:pt x="182" y="103"/>
                    <a:pt x="182" y="100"/>
                    <a:pt x="182" y="95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195" y="101"/>
                    <a:pt x="195" y="104"/>
                    <a:pt x="195" y="105"/>
                  </a:cubicBezTo>
                  <a:cubicBezTo>
                    <a:pt x="194" y="108"/>
                    <a:pt x="193" y="110"/>
                    <a:pt x="192" y="113"/>
                  </a:cubicBezTo>
                  <a:cubicBezTo>
                    <a:pt x="188" y="118"/>
                    <a:pt x="183" y="120"/>
                    <a:pt x="176" y="120"/>
                  </a:cubicBezTo>
                  <a:moveTo>
                    <a:pt x="16" y="38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119"/>
                    <a:pt x="45" y="119"/>
                    <a:pt x="45" y="119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16" y="38"/>
                    <a:pt x="16" y="38"/>
                    <a:pt x="16" y="38"/>
                  </a:cubicBezTo>
                  <a:moveTo>
                    <a:pt x="110" y="119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126" y="51"/>
                    <a:pt x="131" y="48"/>
                    <a:pt x="136" y="48"/>
                  </a:cubicBezTo>
                  <a:cubicBezTo>
                    <a:pt x="141" y="48"/>
                    <a:pt x="144" y="51"/>
                    <a:pt x="146" y="56"/>
                  </a:cubicBezTo>
                  <a:cubicBezTo>
                    <a:pt x="147" y="59"/>
                    <a:pt x="147" y="64"/>
                    <a:pt x="147" y="70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105"/>
                    <a:pt x="147" y="109"/>
                    <a:pt x="146" y="112"/>
                  </a:cubicBezTo>
                  <a:cubicBezTo>
                    <a:pt x="144" y="118"/>
                    <a:pt x="141" y="120"/>
                    <a:pt x="136" y="120"/>
                  </a:cubicBezTo>
                  <a:cubicBezTo>
                    <a:pt x="131" y="120"/>
                    <a:pt x="127" y="118"/>
                    <a:pt x="122" y="113"/>
                  </a:cubicBezTo>
                  <a:cubicBezTo>
                    <a:pt x="122" y="119"/>
                    <a:pt x="122" y="119"/>
                    <a:pt x="122" y="119"/>
                  </a:cubicBezTo>
                  <a:cubicBezTo>
                    <a:pt x="110" y="119"/>
                    <a:pt x="110" y="119"/>
                    <a:pt x="110" y="119"/>
                  </a:cubicBezTo>
                  <a:moveTo>
                    <a:pt x="105" y="0"/>
                  </a:moveTo>
                  <a:cubicBezTo>
                    <a:pt x="79" y="0"/>
                    <a:pt x="53" y="0"/>
                    <a:pt x="27" y="3"/>
                  </a:cubicBezTo>
                  <a:cubicBezTo>
                    <a:pt x="16" y="5"/>
                    <a:pt x="6" y="13"/>
                    <a:pt x="4" y="24"/>
                  </a:cubicBezTo>
                  <a:cubicBezTo>
                    <a:pt x="0" y="40"/>
                    <a:pt x="0" y="57"/>
                    <a:pt x="0" y="74"/>
                  </a:cubicBezTo>
                  <a:cubicBezTo>
                    <a:pt x="0" y="90"/>
                    <a:pt x="0" y="108"/>
                    <a:pt x="4" y="124"/>
                  </a:cubicBezTo>
                  <a:cubicBezTo>
                    <a:pt x="6" y="135"/>
                    <a:pt x="16" y="143"/>
                    <a:pt x="27" y="144"/>
                  </a:cubicBezTo>
                  <a:cubicBezTo>
                    <a:pt x="53" y="147"/>
                    <a:pt x="79" y="147"/>
                    <a:pt x="105" y="147"/>
                  </a:cubicBezTo>
                  <a:cubicBezTo>
                    <a:pt x="132" y="147"/>
                    <a:pt x="158" y="147"/>
                    <a:pt x="184" y="144"/>
                  </a:cubicBezTo>
                  <a:cubicBezTo>
                    <a:pt x="195" y="143"/>
                    <a:pt x="204" y="135"/>
                    <a:pt x="207" y="124"/>
                  </a:cubicBezTo>
                  <a:cubicBezTo>
                    <a:pt x="211" y="108"/>
                    <a:pt x="211" y="90"/>
                    <a:pt x="211" y="74"/>
                  </a:cubicBezTo>
                  <a:cubicBezTo>
                    <a:pt x="211" y="57"/>
                    <a:pt x="211" y="40"/>
                    <a:pt x="207" y="24"/>
                  </a:cubicBezTo>
                  <a:cubicBezTo>
                    <a:pt x="204" y="13"/>
                    <a:pt x="195" y="5"/>
                    <a:pt x="184" y="3"/>
                  </a:cubicBezTo>
                  <a:cubicBezTo>
                    <a:pt x="158" y="0"/>
                    <a:pt x="132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4BE86DC-C305-4DCC-BF1A-FF4DB1B4E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10513" y="817563"/>
              <a:ext cx="596900" cy="422275"/>
            </a:xfrm>
            <a:custGeom>
              <a:avLst/>
              <a:gdLst>
                <a:gd name="T0" fmla="*/ 188 w 188"/>
                <a:gd name="T1" fmla="*/ 33 h 133"/>
                <a:gd name="T2" fmla="*/ 170 w 188"/>
                <a:gd name="T3" fmla="*/ 33 h 133"/>
                <a:gd name="T4" fmla="*/ 170 w 188"/>
                <a:gd name="T5" fmla="*/ 109 h 133"/>
                <a:gd name="T6" fmla="*/ 159 w 188"/>
                <a:gd name="T7" fmla="*/ 117 h 133"/>
                <a:gd name="T8" fmla="*/ 154 w 188"/>
                <a:gd name="T9" fmla="*/ 113 h 133"/>
                <a:gd name="T10" fmla="*/ 154 w 188"/>
                <a:gd name="T11" fmla="*/ 106 h 133"/>
                <a:gd name="T12" fmla="*/ 154 w 188"/>
                <a:gd name="T13" fmla="*/ 33 h 133"/>
                <a:gd name="T14" fmla="*/ 136 w 188"/>
                <a:gd name="T15" fmla="*/ 33 h 133"/>
                <a:gd name="T16" fmla="*/ 136 w 188"/>
                <a:gd name="T17" fmla="*/ 111 h 133"/>
                <a:gd name="T18" fmla="*/ 138 w 188"/>
                <a:gd name="T19" fmla="*/ 126 h 133"/>
                <a:gd name="T20" fmla="*/ 150 w 188"/>
                <a:gd name="T21" fmla="*/ 133 h 133"/>
                <a:gd name="T22" fmla="*/ 170 w 188"/>
                <a:gd name="T23" fmla="*/ 121 h 133"/>
                <a:gd name="T24" fmla="*/ 170 w 188"/>
                <a:gd name="T25" fmla="*/ 132 h 133"/>
                <a:gd name="T26" fmla="*/ 188 w 188"/>
                <a:gd name="T27" fmla="*/ 132 h 133"/>
                <a:gd name="T28" fmla="*/ 188 w 188"/>
                <a:gd name="T29" fmla="*/ 33 h 133"/>
                <a:gd name="T30" fmla="*/ 95 w 188"/>
                <a:gd name="T31" fmla="*/ 117 h 133"/>
                <a:gd name="T32" fmla="*/ 87 w 188"/>
                <a:gd name="T33" fmla="*/ 104 h 133"/>
                <a:gd name="T34" fmla="*/ 87 w 188"/>
                <a:gd name="T35" fmla="*/ 62 h 133"/>
                <a:gd name="T36" fmla="*/ 95 w 188"/>
                <a:gd name="T37" fmla="*/ 48 h 133"/>
                <a:gd name="T38" fmla="*/ 104 w 188"/>
                <a:gd name="T39" fmla="*/ 62 h 133"/>
                <a:gd name="T40" fmla="*/ 104 w 188"/>
                <a:gd name="T41" fmla="*/ 104 h 133"/>
                <a:gd name="T42" fmla="*/ 95 w 188"/>
                <a:gd name="T43" fmla="*/ 117 h 133"/>
                <a:gd name="T44" fmla="*/ 95 w 188"/>
                <a:gd name="T45" fmla="*/ 32 h 133"/>
                <a:gd name="T46" fmla="*/ 75 w 188"/>
                <a:gd name="T47" fmla="*/ 42 h 133"/>
                <a:gd name="T48" fmla="*/ 69 w 188"/>
                <a:gd name="T49" fmla="*/ 66 h 133"/>
                <a:gd name="T50" fmla="*/ 69 w 188"/>
                <a:gd name="T51" fmla="*/ 100 h 133"/>
                <a:gd name="T52" fmla="*/ 75 w 188"/>
                <a:gd name="T53" fmla="*/ 123 h 133"/>
                <a:gd name="T54" fmla="*/ 95 w 188"/>
                <a:gd name="T55" fmla="*/ 133 h 133"/>
                <a:gd name="T56" fmla="*/ 116 w 188"/>
                <a:gd name="T57" fmla="*/ 123 h 133"/>
                <a:gd name="T58" fmla="*/ 122 w 188"/>
                <a:gd name="T59" fmla="*/ 100 h 133"/>
                <a:gd name="T60" fmla="*/ 122 w 188"/>
                <a:gd name="T61" fmla="*/ 66 h 133"/>
                <a:gd name="T62" fmla="*/ 116 w 188"/>
                <a:gd name="T63" fmla="*/ 42 h 133"/>
                <a:gd name="T64" fmla="*/ 95 w 188"/>
                <a:gd name="T65" fmla="*/ 32 h 133"/>
                <a:gd name="T66" fmla="*/ 69 w 188"/>
                <a:gd name="T67" fmla="*/ 0 h 133"/>
                <a:gd name="T68" fmla="*/ 49 w 188"/>
                <a:gd name="T69" fmla="*/ 0 h 133"/>
                <a:gd name="T70" fmla="*/ 35 w 188"/>
                <a:gd name="T71" fmla="*/ 52 h 133"/>
                <a:gd name="T72" fmla="*/ 21 w 188"/>
                <a:gd name="T73" fmla="*/ 0 h 133"/>
                <a:gd name="T74" fmla="*/ 0 w 188"/>
                <a:gd name="T75" fmla="*/ 0 h 133"/>
                <a:gd name="T76" fmla="*/ 13 w 188"/>
                <a:gd name="T77" fmla="*/ 37 h 133"/>
                <a:gd name="T78" fmla="*/ 25 w 188"/>
                <a:gd name="T79" fmla="*/ 79 h 133"/>
                <a:gd name="T80" fmla="*/ 25 w 188"/>
                <a:gd name="T81" fmla="*/ 132 h 133"/>
                <a:gd name="T82" fmla="*/ 45 w 188"/>
                <a:gd name="T83" fmla="*/ 132 h 133"/>
                <a:gd name="T84" fmla="*/ 45 w 188"/>
                <a:gd name="T85" fmla="*/ 79 h 133"/>
                <a:gd name="T86" fmla="*/ 69 w 188"/>
                <a:gd name="T8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133">
                  <a:moveTo>
                    <a:pt x="188" y="33"/>
                  </a:moveTo>
                  <a:cubicBezTo>
                    <a:pt x="170" y="33"/>
                    <a:pt x="170" y="33"/>
                    <a:pt x="170" y="33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6" y="114"/>
                    <a:pt x="162" y="117"/>
                    <a:pt x="159" y="117"/>
                  </a:cubicBezTo>
                  <a:cubicBezTo>
                    <a:pt x="156" y="117"/>
                    <a:pt x="155" y="116"/>
                    <a:pt x="154" y="113"/>
                  </a:cubicBezTo>
                  <a:cubicBezTo>
                    <a:pt x="154" y="112"/>
                    <a:pt x="154" y="110"/>
                    <a:pt x="154" y="106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6" y="118"/>
                    <a:pt x="137" y="123"/>
                    <a:pt x="138" y="126"/>
                  </a:cubicBezTo>
                  <a:cubicBezTo>
                    <a:pt x="140" y="131"/>
                    <a:pt x="144" y="133"/>
                    <a:pt x="150" y="133"/>
                  </a:cubicBezTo>
                  <a:cubicBezTo>
                    <a:pt x="156" y="133"/>
                    <a:pt x="163" y="130"/>
                    <a:pt x="170" y="121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33"/>
                    <a:pt x="188" y="33"/>
                    <a:pt x="188" y="33"/>
                  </a:cubicBezTo>
                  <a:moveTo>
                    <a:pt x="95" y="117"/>
                  </a:moveTo>
                  <a:cubicBezTo>
                    <a:pt x="90" y="117"/>
                    <a:pt x="87" y="113"/>
                    <a:pt x="87" y="104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53"/>
                    <a:pt x="90" y="48"/>
                    <a:pt x="95" y="48"/>
                  </a:cubicBezTo>
                  <a:cubicBezTo>
                    <a:pt x="101" y="48"/>
                    <a:pt x="104" y="53"/>
                    <a:pt x="104" y="62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13"/>
                    <a:pt x="101" y="117"/>
                    <a:pt x="95" y="117"/>
                  </a:cubicBezTo>
                  <a:moveTo>
                    <a:pt x="95" y="32"/>
                  </a:moveTo>
                  <a:cubicBezTo>
                    <a:pt x="86" y="32"/>
                    <a:pt x="79" y="36"/>
                    <a:pt x="75" y="42"/>
                  </a:cubicBezTo>
                  <a:cubicBezTo>
                    <a:pt x="71" y="47"/>
                    <a:pt x="69" y="55"/>
                    <a:pt x="69" y="66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11"/>
                    <a:pt x="71" y="118"/>
                    <a:pt x="75" y="123"/>
                  </a:cubicBezTo>
                  <a:cubicBezTo>
                    <a:pt x="79" y="130"/>
                    <a:pt x="86" y="133"/>
                    <a:pt x="95" y="133"/>
                  </a:cubicBezTo>
                  <a:cubicBezTo>
                    <a:pt x="104" y="133"/>
                    <a:pt x="111" y="130"/>
                    <a:pt x="116" y="123"/>
                  </a:cubicBezTo>
                  <a:cubicBezTo>
                    <a:pt x="120" y="118"/>
                    <a:pt x="122" y="111"/>
                    <a:pt x="122" y="100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2" y="55"/>
                    <a:pt x="120" y="47"/>
                    <a:pt x="116" y="42"/>
                  </a:cubicBezTo>
                  <a:cubicBezTo>
                    <a:pt x="111" y="36"/>
                    <a:pt x="104" y="32"/>
                    <a:pt x="95" y="32"/>
                  </a:cubicBezTo>
                  <a:moveTo>
                    <a:pt x="6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2"/>
                    <a:pt x="9" y="24"/>
                    <a:pt x="13" y="37"/>
                  </a:cubicBezTo>
                  <a:cubicBezTo>
                    <a:pt x="19" y="55"/>
                    <a:pt x="23" y="69"/>
                    <a:pt x="25" y="79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5C77883-64BE-4C87-BBB9-6BA71E535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1038" y="1554163"/>
              <a:ext cx="50800" cy="215900"/>
            </a:xfrm>
            <a:custGeom>
              <a:avLst/>
              <a:gdLst>
                <a:gd name="T0" fmla="*/ 9 w 16"/>
                <a:gd name="T1" fmla="*/ 0 h 68"/>
                <a:gd name="T2" fmla="*/ 0 w 16"/>
                <a:gd name="T3" fmla="*/ 4 h 68"/>
                <a:gd name="T4" fmla="*/ 0 w 16"/>
                <a:gd name="T5" fmla="*/ 63 h 68"/>
                <a:gd name="T6" fmla="*/ 9 w 16"/>
                <a:gd name="T7" fmla="*/ 68 h 68"/>
                <a:gd name="T8" fmla="*/ 16 w 16"/>
                <a:gd name="T9" fmla="*/ 54 h 68"/>
                <a:gd name="T10" fmla="*/ 16 w 16"/>
                <a:gd name="T11" fmla="*/ 13 h 68"/>
                <a:gd name="T12" fmla="*/ 9 w 1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8">
                  <a:moveTo>
                    <a:pt x="9" y="0"/>
                  </a:moveTo>
                  <a:cubicBezTo>
                    <a:pt x="6" y="0"/>
                    <a:pt x="3" y="1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6"/>
                    <a:pt x="6" y="68"/>
                    <a:pt x="9" y="68"/>
                  </a:cubicBezTo>
                  <a:cubicBezTo>
                    <a:pt x="14" y="68"/>
                    <a:pt x="16" y="63"/>
                    <a:pt x="16" y="5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4"/>
                    <a:pt x="14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2A81D-BF57-45D8-B627-BAD70BB23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0588" y="1554163"/>
              <a:ext cx="53975" cy="69850"/>
            </a:xfrm>
            <a:custGeom>
              <a:avLst/>
              <a:gdLst>
                <a:gd name="T0" fmla="*/ 8 w 17"/>
                <a:gd name="T1" fmla="*/ 0 h 22"/>
                <a:gd name="T2" fmla="*/ 0 w 17"/>
                <a:gd name="T3" fmla="*/ 13 h 22"/>
                <a:gd name="T4" fmla="*/ 0 w 17"/>
                <a:gd name="T5" fmla="*/ 22 h 22"/>
                <a:gd name="T6" fmla="*/ 17 w 17"/>
                <a:gd name="T7" fmla="*/ 22 h 22"/>
                <a:gd name="T8" fmla="*/ 17 w 17"/>
                <a:gd name="T9" fmla="*/ 13 h 22"/>
                <a:gd name="T10" fmla="*/ 8 w 17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2">
                  <a:moveTo>
                    <a:pt x="8" y="0"/>
                  </a:moveTo>
                  <a:cubicBezTo>
                    <a:pt x="3" y="0"/>
                    <a:pt x="0" y="4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4"/>
                    <a:pt x="14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FF1EFBB-AEBD-429B-A7F8-B116A85E7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1288" y="1290638"/>
              <a:ext cx="930275" cy="647700"/>
            </a:xfrm>
            <a:custGeom>
              <a:avLst/>
              <a:gdLst>
                <a:gd name="T0" fmla="*/ 119 w 293"/>
                <a:gd name="T1" fmla="*/ 142 h 204"/>
                <a:gd name="T2" fmla="*/ 137 w 293"/>
                <a:gd name="T3" fmla="*/ 68 h 204"/>
                <a:gd name="T4" fmla="*/ 119 w 293"/>
                <a:gd name="T5" fmla="*/ 165 h 204"/>
                <a:gd name="T6" fmla="*/ 99 w 293"/>
                <a:gd name="T7" fmla="*/ 167 h 204"/>
                <a:gd name="T8" fmla="*/ 86 w 293"/>
                <a:gd name="T9" fmla="*/ 145 h 204"/>
                <a:gd name="T10" fmla="*/ 104 w 293"/>
                <a:gd name="T11" fmla="*/ 68 h 204"/>
                <a:gd name="T12" fmla="*/ 104 w 293"/>
                <a:gd name="T13" fmla="*/ 147 h 204"/>
                <a:gd name="T14" fmla="*/ 245 w 293"/>
                <a:gd name="T15" fmla="*/ 167 h 204"/>
                <a:gd name="T16" fmla="*/ 218 w 293"/>
                <a:gd name="T17" fmla="*/ 134 h 204"/>
                <a:gd name="T18" fmla="*/ 223 w 293"/>
                <a:gd name="T19" fmla="*/ 77 h 204"/>
                <a:gd name="T20" fmla="*/ 265 w 293"/>
                <a:gd name="T21" fmla="*/ 77 h 204"/>
                <a:gd name="T22" fmla="*/ 271 w 293"/>
                <a:gd name="T23" fmla="*/ 120 h 204"/>
                <a:gd name="T24" fmla="*/ 236 w 293"/>
                <a:gd name="T25" fmla="*/ 137 h 204"/>
                <a:gd name="T26" fmla="*/ 252 w 293"/>
                <a:gd name="T27" fmla="*/ 144 h 204"/>
                <a:gd name="T28" fmla="*/ 271 w 293"/>
                <a:gd name="T29" fmla="*/ 132 h 204"/>
                <a:gd name="T30" fmla="*/ 271 w 293"/>
                <a:gd name="T31" fmla="*/ 146 h 204"/>
                <a:gd name="T32" fmla="*/ 245 w 293"/>
                <a:gd name="T33" fmla="*/ 167 h 204"/>
                <a:gd name="T34" fmla="*/ 22 w 293"/>
                <a:gd name="T35" fmla="*/ 34 h 204"/>
                <a:gd name="T36" fmla="*/ 84 w 293"/>
                <a:gd name="T37" fmla="*/ 53 h 204"/>
                <a:gd name="T38" fmla="*/ 62 w 293"/>
                <a:gd name="T39" fmla="*/ 165 h 204"/>
                <a:gd name="T40" fmla="*/ 43 w 293"/>
                <a:gd name="T41" fmla="*/ 53 h 204"/>
                <a:gd name="T42" fmla="*/ 152 w 293"/>
                <a:gd name="T43" fmla="*/ 165 h 204"/>
                <a:gd name="T44" fmla="*/ 170 w 293"/>
                <a:gd name="T45" fmla="*/ 34 h 204"/>
                <a:gd name="T46" fmla="*/ 188 w 293"/>
                <a:gd name="T47" fmla="*/ 67 h 204"/>
                <a:gd name="T48" fmla="*/ 204 w 293"/>
                <a:gd name="T49" fmla="*/ 97 h 204"/>
                <a:gd name="T50" fmla="*/ 202 w 293"/>
                <a:gd name="T51" fmla="*/ 156 h 204"/>
                <a:gd name="T52" fmla="*/ 170 w 293"/>
                <a:gd name="T53" fmla="*/ 156 h 204"/>
                <a:gd name="T54" fmla="*/ 152 w 293"/>
                <a:gd name="T55" fmla="*/ 165 h 204"/>
                <a:gd name="T56" fmla="*/ 37 w 293"/>
                <a:gd name="T57" fmla="*/ 4 h 204"/>
                <a:gd name="T58" fmla="*/ 0 w 293"/>
                <a:gd name="T59" fmla="*/ 102 h 204"/>
                <a:gd name="T60" fmla="*/ 37 w 293"/>
                <a:gd name="T61" fmla="*/ 200 h 204"/>
                <a:gd name="T62" fmla="*/ 256 w 293"/>
                <a:gd name="T63" fmla="*/ 200 h 204"/>
                <a:gd name="T64" fmla="*/ 293 w 293"/>
                <a:gd name="T65" fmla="*/ 102 h 204"/>
                <a:gd name="T66" fmla="*/ 256 w 293"/>
                <a:gd name="T67" fmla="*/ 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3" h="204">
                  <a:moveTo>
                    <a:pt x="108" y="151"/>
                  </a:moveTo>
                  <a:cubicBezTo>
                    <a:pt x="112" y="151"/>
                    <a:pt x="115" y="148"/>
                    <a:pt x="119" y="142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2" y="163"/>
                    <a:pt x="106" y="167"/>
                    <a:pt x="99" y="167"/>
                  </a:cubicBezTo>
                  <a:cubicBezTo>
                    <a:pt x="93" y="167"/>
                    <a:pt x="89" y="164"/>
                    <a:pt x="88" y="159"/>
                  </a:cubicBezTo>
                  <a:cubicBezTo>
                    <a:pt x="87" y="156"/>
                    <a:pt x="86" y="152"/>
                    <a:pt x="86" y="14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4" y="144"/>
                    <a:pt x="104" y="146"/>
                    <a:pt x="104" y="147"/>
                  </a:cubicBezTo>
                  <a:cubicBezTo>
                    <a:pt x="104" y="149"/>
                    <a:pt x="106" y="151"/>
                    <a:pt x="108" y="151"/>
                  </a:cubicBezTo>
                  <a:moveTo>
                    <a:pt x="245" y="167"/>
                  </a:moveTo>
                  <a:cubicBezTo>
                    <a:pt x="236" y="167"/>
                    <a:pt x="229" y="163"/>
                    <a:pt x="224" y="157"/>
                  </a:cubicBezTo>
                  <a:cubicBezTo>
                    <a:pt x="220" y="152"/>
                    <a:pt x="218" y="144"/>
                    <a:pt x="218" y="134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89"/>
                    <a:pt x="220" y="82"/>
                    <a:pt x="223" y="77"/>
                  </a:cubicBezTo>
                  <a:cubicBezTo>
                    <a:pt x="228" y="70"/>
                    <a:pt x="236" y="67"/>
                    <a:pt x="245" y="67"/>
                  </a:cubicBezTo>
                  <a:cubicBezTo>
                    <a:pt x="253" y="67"/>
                    <a:pt x="260" y="70"/>
                    <a:pt x="265" y="77"/>
                  </a:cubicBezTo>
                  <a:cubicBezTo>
                    <a:pt x="269" y="82"/>
                    <a:pt x="271" y="89"/>
                    <a:pt x="271" y="100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36" y="120"/>
                    <a:pt x="236" y="120"/>
                    <a:pt x="236" y="120"/>
                  </a:cubicBezTo>
                  <a:cubicBezTo>
                    <a:pt x="236" y="137"/>
                    <a:pt x="236" y="137"/>
                    <a:pt x="236" y="137"/>
                  </a:cubicBezTo>
                  <a:cubicBezTo>
                    <a:pt x="236" y="146"/>
                    <a:pt x="239" y="151"/>
                    <a:pt x="245" y="151"/>
                  </a:cubicBezTo>
                  <a:cubicBezTo>
                    <a:pt x="249" y="151"/>
                    <a:pt x="251" y="148"/>
                    <a:pt x="252" y="144"/>
                  </a:cubicBezTo>
                  <a:cubicBezTo>
                    <a:pt x="253" y="143"/>
                    <a:pt x="253" y="139"/>
                    <a:pt x="253" y="132"/>
                  </a:cubicBezTo>
                  <a:cubicBezTo>
                    <a:pt x="271" y="132"/>
                    <a:pt x="271" y="132"/>
                    <a:pt x="271" y="132"/>
                  </a:cubicBezTo>
                  <a:cubicBezTo>
                    <a:pt x="271" y="134"/>
                    <a:pt x="271" y="134"/>
                    <a:pt x="271" y="134"/>
                  </a:cubicBezTo>
                  <a:cubicBezTo>
                    <a:pt x="271" y="140"/>
                    <a:pt x="271" y="144"/>
                    <a:pt x="271" y="146"/>
                  </a:cubicBezTo>
                  <a:cubicBezTo>
                    <a:pt x="270" y="149"/>
                    <a:pt x="269" y="153"/>
                    <a:pt x="266" y="156"/>
                  </a:cubicBezTo>
                  <a:cubicBezTo>
                    <a:pt x="262" y="163"/>
                    <a:pt x="254" y="167"/>
                    <a:pt x="245" y="167"/>
                  </a:cubicBezTo>
                  <a:moveTo>
                    <a:pt x="22" y="53"/>
                  </a:moveTo>
                  <a:cubicBezTo>
                    <a:pt x="22" y="34"/>
                    <a:pt x="22" y="34"/>
                    <a:pt x="22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43" y="165"/>
                    <a:pt x="43" y="165"/>
                    <a:pt x="43" y="165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22" y="53"/>
                    <a:pt x="22" y="53"/>
                    <a:pt x="22" y="53"/>
                  </a:cubicBezTo>
                  <a:moveTo>
                    <a:pt x="152" y="165"/>
                  </a:moveTo>
                  <a:cubicBezTo>
                    <a:pt x="152" y="34"/>
                    <a:pt x="152" y="34"/>
                    <a:pt x="152" y="34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6" y="70"/>
                    <a:pt x="182" y="67"/>
                    <a:pt x="188" y="67"/>
                  </a:cubicBezTo>
                  <a:cubicBezTo>
                    <a:pt x="195" y="67"/>
                    <a:pt x="200" y="70"/>
                    <a:pt x="202" y="78"/>
                  </a:cubicBezTo>
                  <a:cubicBezTo>
                    <a:pt x="204" y="82"/>
                    <a:pt x="204" y="88"/>
                    <a:pt x="204" y="9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45"/>
                    <a:pt x="204" y="152"/>
                    <a:pt x="202" y="156"/>
                  </a:cubicBezTo>
                  <a:cubicBezTo>
                    <a:pt x="200" y="163"/>
                    <a:pt x="195" y="167"/>
                    <a:pt x="188" y="167"/>
                  </a:cubicBezTo>
                  <a:cubicBezTo>
                    <a:pt x="182" y="167"/>
                    <a:pt x="176" y="163"/>
                    <a:pt x="170" y="156"/>
                  </a:cubicBezTo>
                  <a:cubicBezTo>
                    <a:pt x="170" y="165"/>
                    <a:pt x="170" y="165"/>
                    <a:pt x="170" y="165"/>
                  </a:cubicBezTo>
                  <a:cubicBezTo>
                    <a:pt x="152" y="165"/>
                    <a:pt x="152" y="165"/>
                    <a:pt x="152" y="165"/>
                  </a:cubicBezTo>
                  <a:moveTo>
                    <a:pt x="146" y="0"/>
                  </a:moveTo>
                  <a:cubicBezTo>
                    <a:pt x="110" y="0"/>
                    <a:pt x="73" y="0"/>
                    <a:pt x="37" y="4"/>
                  </a:cubicBezTo>
                  <a:cubicBezTo>
                    <a:pt x="22" y="6"/>
                    <a:pt x="9" y="17"/>
                    <a:pt x="5" y="33"/>
                  </a:cubicBezTo>
                  <a:cubicBezTo>
                    <a:pt x="0" y="55"/>
                    <a:pt x="0" y="79"/>
                    <a:pt x="0" y="102"/>
                  </a:cubicBezTo>
                  <a:cubicBezTo>
                    <a:pt x="0" y="125"/>
                    <a:pt x="0" y="149"/>
                    <a:pt x="5" y="171"/>
                  </a:cubicBezTo>
                  <a:cubicBezTo>
                    <a:pt x="9" y="187"/>
                    <a:pt x="21" y="198"/>
                    <a:pt x="37" y="200"/>
                  </a:cubicBezTo>
                  <a:cubicBezTo>
                    <a:pt x="73" y="204"/>
                    <a:pt x="110" y="204"/>
                    <a:pt x="146" y="204"/>
                  </a:cubicBezTo>
                  <a:cubicBezTo>
                    <a:pt x="183" y="204"/>
                    <a:pt x="220" y="204"/>
                    <a:pt x="256" y="200"/>
                  </a:cubicBezTo>
                  <a:cubicBezTo>
                    <a:pt x="271" y="198"/>
                    <a:pt x="284" y="187"/>
                    <a:pt x="288" y="171"/>
                  </a:cubicBezTo>
                  <a:cubicBezTo>
                    <a:pt x="293" y="149"/>
                    <a:pt x="293" y="125"/>
                    <a:pt x="293" y="102"/>
                  </a:cubicBezTo>
                  <a:cubicBezTo>
                    <a:pt x="293" y="79"/>
                    <a:pt x="293" y="55"/>
                    <a:pt x="288" y="33"/>
                  </a:cubicBezTo>
                  <a:cubicBezTo>
                    <a:pt x="284" y="17"/>
                    <a:pt x="271" y="6"/>
                    <a:pt x="256" y="4"/>
                  </a:cubicBezTo>
                  <a:cubicBezTo>
                    <a:pt x="220" y="0"/>
                    <a:pt x="183" y="0"/>
                    <a:pt x="1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C4832A5-95B2-4779-96C5-26B31E522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1838" y="12555538"/>
              <a:ext cx="744538" cy="900113"/>
            </a:xfrm>
            <a:custGeom>
              <a:avLst/>
              <a:gdLst>
                <a:gd name="T0" fmla="*/ 100 w 235"/>
                <a:gd name="T1" fmla="*/ 234 h 283"/>
                <a:gd name="T2" fmla="*/ 67 w 235"/>
                <a:gd name="T3" fmla="*/ 234 h 283"/>
                <a:gd name="T4" fmla="*/ 66 w 235"/>
                <a:gd name="T5" fmla="*/ 234 h 283"/>
                <a:gd name="T6" fmla="*/ 66 w 235"/>
                <a:gd name="T7" fmla="*/ 159 h 283"/>
                <a:gd name="T8" fmla="*/ 66 w 235"/>
                <a:gd name="T9" fmla="*/ 159 h 283"/>
                <a:gd name="T10" fmla="*/ 131 w 235"/>
                <a:gd name="T11" fmla="*/ 159 h 283"/>
                <a:gd name="T12" fmla="*/ 152 w 235"/>
                <a:gd name="T13" fmla="*/ 162 h 283"/>
                <a:gd name="T14" fmla="*/ 173 w 235"/>
                <a:gd name="T15" fmla="*/ 191 h 283"/>
                <a:gd name="T16" fmla="*/ 172 w 235"/>
                <a:gd name="T17" fmla="*/ 207 h 283"/>
                <a:gd name="T18" fmla="*/ 145 w 235"/>
                <a:gd name="T19" fmla="*/ 232 h 283"/>
                <a:gd name="T20" fmla="*/ 127 w 235"/>
                <a:gd name="T21" fmla="*/ 234 h 283"/>
                <a:gd name="T22" fmla="*/ 100 w 235"/>
                <a:gd name="T23" fmla="*/ 234 h 283"/>
                <a:gd name="T24" fmla="*/ 101 w 235"/>
                <a:gd name="T25" fmla="*/ 112 h 283"/>
                <a:gd name="T26" fmla="*/ 67 w 235"/>
                <a:gd name="T27" fmla="*/ 112 h 283"/>
                <a:gd name="T28" fmla="*/ 66 w 235"/>
                <a:gd name="T29" fmla="*/ 112 h 283"/>
                <a:gd name="T30" fmla="*/ 66 w 235"/>
                <a:gd name="T31" fmla="*/ 49 h 283"/>
                <a:gd name="T32" fmla="*/ 67 w 235"/>
                <a:gd name="T33" fmla="*/ 49 h 283"/>
                <a:gd name="T34" fmla="*/ 94 w 235"/>
                <a:gd name="T35" fmla="*/ 49 h 283"/>
                <a:gd name="T36" fmla="*/ 120 w 235"/>
                <a:gd name="T37" fmla="*/ 49 h 283"/>
                <a:gd name="T38" fmla="*/ 149 w 235"/>
                <a:gd name="T39" fmla="*/ 52 h 283"/>
                <a:gd name="T40" fmla="*/ 167 w 235"/>
                <a:gd name="T41" fmla="*/ 74 h 283"/>
                <a:gd name="T42" fmla="*/ 166 w 235"/>
                <a:gd name="T43" fmla="*/ 91 h 283"/>
                <a:gd name="T44" fmla="*/ 154 w 235"/>
                <a:gd name="T45" fmla="*/ 106 h 283"/>
                <a:gd name="T46" fmla="*/ 127 w 235"/>
                <a:gd name="T47" fmla="*/ 112 h 283"/>
                <a:gd name="T48" fmla="*/ 101 w 235"/>
                <a:gd name="T49" fmla="*/ 112 h 283"/>
                <a:gd name="T50" fmla="*/ 75 w 235"/>
                <a:gd name="T51" fmla="*/ 0 h 283"/>
                <a:gd name="T52" fmla="*/ 2 w 235"/>
                <a:gd name="T53" fmla="*/ 0 h 283"/>
                <a:gd name="T54" fmla="*/ 0 w 235"/>
                <a:gd name="T55" fmla="*/ 0 h 283"/>
                <a:gd name="T56" fmla="*/ 0 w 235"/>
                <a:gd name="T57" fmla="*/ 283 h 283"/>
                <a:gd name="T58" fmla="*/ 3 w 235"/>
                <a:gd name="T59" fmla="*/ 283 h 283"/>
                <a:gd name="T60" fmla="*/ 127 w 235"/>
                <a:gd name="T61" fmla="*/ 283 h 283"/>
                <a:gd name="T62" fmla="*/ 128 w 235"/>
                <a:gd name="T63" fmla="*/ 283 h 283"/>
                <a:gd name="T64" fmla="*/ 164 w 235"/>
                <a:gd name="T65" fmla="*/ 281 h 283"/>
                <a:gd name="T66" fmla="*/ 224 w 235"/>
                <a:gd name="T67" fmla="*/ 236 h 283"/>
                <a:gd name="T68" fmla="*/ 231 w 235"/>
                <a:gd name="T69" fmla="*/ 181 h 283"/>
                <a:gd name="T70" fmla="*/ 191 w 235"/>
                <a:gd name="T71" fmla="*/ 132 h 283"/>
                <a:gd name="T72" fmla="*/ 189 w 235"/>
                <a:gd name="T73" fmla="*/ 131 h 283"/>
                <a:gd name="T74" fmla="*/ 194 w 235"/>
                <a:gd name="T75" fmla="*/ 128 h 283"/>
                <a:gd name="T76" fmla="*/ 219 w 235"/>
                <a:gd name="T77" fmla="*/ 100 h 283"/>
                <a:gd name="T78" fmla="*/ 223 w 235"/>
                <a:gd name="T79" fmla="*/ 61 h 283"/>
                <a:gd name="T80" fmla="*/ 183 w 235"/>
                <a:gd name="T81" fmla="*/ 8 h 283"/>
                <a:gd name="T82" fmla="*/ 139 w 235"/>
                <a:gd name="T83" fmla="*/ 0 h 283"/>
                <a:gd name="T84" fmla="*/ 75 w 235"/>
                <a:gd name="T8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83">
                  <a:moveTo>
                    <a:pt x="100" y="234"/>
                  </a:moveTo>
                  <a:cubicBezTo>
                    <a:pt x="89" y="234"/>
                    <a:pt x="78" y="234"/>
                    <a:pt x="67" y="234"/>
                  </a:cubicBezTo>
                  <a:cubicBezTo>
                    <a:pt x="67" y="234"/>
                    <a:pt x="66" y="234"/>
                    <a:pt x="66" y="234"/>
                  </a:cubicBezTo>
                  <a:cubicBezTo>
                    <a:pt x="66" y="209"/>
                    <a:pt x="66" y="184"/>
                    <a:pt x="66" y="159"/>
                  </a:cubicBezTo>
                  <a:cubicBezTo>
                    <a:pt x="66" y="159"/>
                    <a:pt x="66" y="159"/>
                    <a:pt x="66" y="159"/>
                  </a:cubicBezTo>
                  <a:cubicBezTo>
                    <a:pt x="88" y="159"/>
                    <a:pt x="110" y="159"/>
                    <a:pt x="131" y="159"/>
                  </a:cubicBezTo>
                  <a:cubicBezTo>
                    <a:pt x="138" y="159"/>
                    <a:pt x="145" y="160"/>
                    <a:pt x="152" y="162"/>
                  </a:cubicBezTo>
                  <a:cubicBezTo>
                    <a:pt x="165" y="167"/>
                    <a:pt x="172" y="177"/>
                    <a:pt x="173" y="191"/>
                  </a:cubicBezTo>
                  <a:cubicBezTo>
                    <a:pt x="173" y="196"/>
                    <a:pt x="173" y="201"/>
                    <a:pt x="172" y="207"/>
                  </a:cubicBezTo>
                  <a:cubicBezTo>
                    <a:pt x="168" y="221"/>
                    <a:pt x="159" y="229"/>
                    <a:pt x="145" y="232"/>
                  </a:cubicBezTo>
                  <a:cubicBezTo>
                    <a:pt x="139" y="234"/>
                    <a:pt x="133" y="234"/>
                    <a:pt x="127" y="234"/>
                  </a:cubicBezTo>
                  <a:cubicBezTo>
                    <a:pt x="118" y="234"/>
                    <a:pt x="109" y="234"/>
                    <a:pt x="100" y="234"/>
                  </a:cubicBezTo>
                  <a:moveTo>
                    <a:pt x="101" y="112"/>
                  </a:moveTo>
                  <a:cubicBezTo>
                    <a:pt x="90" y="112"/>
                    <a:pt x="78" y="112"/>
                    <a:pt x="67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91"/>
                    <a:pt x="66" y="70"/>
                    <a:pt x="66" y="49"/>
                  </a:cubicBezTo>
                  <a:cubicBezTo>
                    <a:pt x="66" y="49"/>
                    <a:pt x="67" y="49"/>
                    <a:pt x="67" y="49"/>
                  </a:cubicBezTo>
                  <a:cubicBezTo>
                    <a:pt x="76" y="49"/>
                    <a:pt x="85" y="49"/>
                    <a:pt x="94" y="49"/>
                  </a:cubicBezTo>
                  <a:cubicBezTo>
                    <a:pt x="103" y="49"/>
                    <a:pt x="112" y="49"/>
                    <a:pt x="120" y="49"/>
                  </a:cubicBezTo>
                  <a:cubicBezTo>
                    <a:pt x="130" y="49"/>
                    <a:pt x="139" y="50"/>
                    <a:pt x="149" y="52"/>
                  </a:cubicBezTo>
                  <a:cubicBezTo>
                    <a:pt x="159" y="55"/>
                    <a:pt x="165" y="63"/>
                    <a:pt x="167" y="74"/>
                  </a:cubicBezTo>
                  <a:cubicBezTo>
                    <a:pt x="167" y="79"/>
                    <a:pt x="167" y="85"/>
                    <a:pt x="166" y="91"/>
                  </a:cubicBezTo>
                  <a:cubicBezTo>
                    <a:pt x="164" y="97"/>
                    <a:pt x="160" y="102"/>
                    <a:pt x="154" y="106"/>
                  </a:cubicBezTo>
                  <a:cubicBezTo>
                    <a:pt x="146" y="110"/>
                    <a:pt x="137" y="112"/>
                    <a:pt x="127" y="112"/>
                  </a:cubicBezTo>
                  <a:cubicBezTo>
                    <a:pt x="119" y="112"/>
                    <a:pt x="110" y="112"/>
                    <a:pt x="101" y="112"/>
                  </a:cubicBezTo>
                  <a:moveTo>
                    <a:pt x="75" y="0"/>
                  </a:moveTo>
                  <a:cubicBezTo>
                    <a:pt x="50" y="0"/>
                    <a:pt x="26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94"/>
                    <a:pt x="0" y="189"/>
                    <a:pt x="0" y="283"/>
                  </a:cubicBezTo>
                  <a:cubicBezTo>
                    <a:pt x="1" y="283"/>
                    <a:pt x="2" y="283"/>
                    <a:pt x="3" y="283"/>
                  </a:cubicBezTo>
                  <a:cubicBezTo>
                    <a:pt x="44" y="283"/>
                    <a:pt x="86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40" y="283"/>
                    <a:pt x="152" y="283"/>
                    <a:pt x="164" y="281"/>
                  </a:cubicBezTo>
                  <a:cubicBezTo>
                    <a:pt x="191" y="276"/>
                    <a:pt x="212" y="261"/>
                    <a:pt x="224" y="236"/>
                  </a:cubicBezTo>
                  <a:cubicBezTo>
                    <a:pt x="233" y="218"/>
                    <a:pt x="235" y="200"/>
                    <a:pt x="231" y="181"/>
                  </a:cubicBezTo>
                  <a:cubicBezTo>
                    <a:pt x="227" y="157"/>
                    <a:pt x="214" y="141"/>
                    <a:pt x="191" y="132"/>
                  </a:cubicBezTo>
                  <a:cubicBezTo>
                    <a:pt x="191" y="132"/>
                    <a:pt x="190" y="132"/>
                    <a:pt x="189" y="131"/>
                  </a:cubicBezTo>
                  <a:cubicBezTo>
                    <a:pt x="191" y="130"/>
                    <a:pt x="193" y="129"/>
                    <a:pt x="194" y="128"/>
                  </a:cubicBezTo>
                  <a:cubicBezTo>
                    <a:pt x="206" y="121"/>
                    <a:pt x="215" y="112"/>
                    <a:pt x="219" y="100"/>
                  </a:cubicBezTo>
                  <a:cubicBezTo>
                    <a:pt x="224" y="87"/>
                    <a:pt x="225" y="74"/>
                    <a:pt x="223" y="61"/>
                  </a:cubicBezTo>
                  <a:cubicBezTo>
                    <a:pt x="219" y="36"/>
                    <a:pt x="206" y="19"/>
                    <a:pt x="183" y="8"/>
                  </a:cubicBezTo>
                  <a:cubicBezTo>
                    <a:pt x="169" y="2"/>
                    <a:pt x="154" y="0"/>
                    <a:pt x="139" y="0"/>
                  </a:cubicBezTo>
                  <a:cubicBezTo>
                    <a:pt x="118" y="0"/>
                    <a:pt x="9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4CC7BAB-3B58-4128-BFCD-8BAE59E0B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53525" y="12765088"/>
              <a:ext cx="644525" cy="687388"/>
            </a:xfrm>
            <a:custGeom>
              <a:avLst/>
              <a:gdLst>
                <a:gd name="T0" fmla="*/ 56 w 203"/>
                <a:gd name="T1" fmla="*/ 87 h 216"/>
                <a:gd name="T2" fmla="*/ 57 w 203"/>
                <a:gd name="T3" fmla="*/ 82 h 216"/>
                <a:gd name="T4" fmla="*/ 62 w 203"/>
                <a:gd name="T5" fmla="*/ 69 h 216"/>
                <a:gd name="T6" fmla="*/ 98 w 203"/>
                <a:gd name="T7" fmla="*/ 44 h 216"/>
                <a:gd name="T8" fmla="*/ 102 w 203"/>
                <a:gd name="T9" fmla="*/ 44 h 216"/>
                <a:gd name="T10" fmla="*/ 121 w 203"/>
                <a:gd name="T11" fmla="*/ 47 h 216"/>
                <a:gd name="T12" fmla="*/ 147 w 203"/>
                <a:gd name="T13" fmla="*/ 80 h 216"/>
                <a:gd name="T14" fmla="*/ 148 w 203"/>
                <a:gd name="T15" fmla="*/ 86 h 216"/>
                <a:gd name="T16" fmla="*/ 148 w 203"/>
                <a:gd name="T17" fmla="*/ 87 h 216"/>
                <a:gd name="T18" fmla="*/ 56 w 203"/>
                <a:gd name="T19" fmla="*/ 87 h 216"/>
                <a:gd name="T20" fmla="*/ 104 w 203"/>
                <a:gd name="T21" fmla="*/ 0 h 216"/>
                <a:gd name="T22" fmla="*/ 81 w 203"/>
                <a:gd name="T23" fmla="*/ 2 h 216"/>
                <a:gd name="T24" fmla="*/ 7 w 203"/>
                <a:gd name="T25" fmla="*/ 66 h 216"/>
                <a:gd name="T26" fmla="*/ 5 w 203"/>
                <a:gd name="T27" fmla="*/ 144 h 216"/>
                <a:gd name="T28" fmla="*/ 25 w 203"/>
                <a:gd name="T29" fmla="*/ 183 h 216"/>
                <a:gd name="T30" fmla="*/ 72 w 203"/>
                <a:gd name="T31" fmla="*/ 211 h 216"/>
                <a:gd name="T32" fmla="*/ 104 w 203"/>
                <a:gd name="T33" fmla="*/ 216 h 216"/>
                <a:gd name="T34" fmla="*/ 125 w 203"/>
                <a:gd name="T35" fmla="*/ 214 h 216"/>
                <a:gd name="T36" fmla="*/ 182 w 203"/>
                <a:gd name="T37" fmla="*/ 184 h 216"/>
                <a:gd name="T38" fmla="*/ 199 w 203"/>
                <a:gd name="T39" fmla="*/ 157 h 216"/>
                <a:gd name="T40" fmla="*/ 200 w 203"/>
                <a:gd name="T41" fmla="*/ 149 h 216"/>
                <a:gd name="T42" fmla="*/ 198 w 203"/>
                <a:gd name="T43" fmla="*/ 149 h 216"/>
                <a:gd name="T44" fmla="*/ 148 w 203"/>
                <a:gd name="T45" fmla="*/ 149 h 216"/>
                <a:gd name="T46" fmla="*/ 145 w 203"/>
                <a:gd name="T47" fmla="*/ 151 h 216"/>
                <a:gd name="T48" fmla="*/ 118 w 203"/>
                <a:gd name="T49" fmla="*/ 171 h 216"/>
                <a:gd name="T50" fmla="*/ 105 w 203"/>
                <a:gd name="T51" fmla="*/ 173 h 216"/>
                <a:gd name="T52" fmla="*/ 93 w 203"/>
                <a:gd name="T53" fmla="*/ 171 h 216"/>
                <a:gd name="T54" fmla="*/ 61 w 203"/>
                <a:gd name="T55" fmla="*/ 147 h 216"/>
                <a:gd name="T56" fmla="*/ 56 w 203"/>
                <a:gd name="T57" fmla="*/ 131 h 216"/>
                <a:gd name="T58" fmla="*/ 55 w 203"/>
                <a:gd name="T59" fmla="*/ 122 h 216"/>
                <a:gd name="T60" fmla="*/ 203 w 203"/>
                <a:gd name="T61" fmla="*/ 122 h 216"/>
                <a:gd name="T62" fmla="*/ 203 w 203"/>
                <a:gd name="T63" fmla="*/ 121 h 216"/>
                <a:gd name="T64" fmla="*/ 202 w 203"/>
                <a:gd name="T65" fmla="*/ 90 h 216"/>
                <a:gd name="T66" fmla="*/ 192 w 203"/>
                <a:gd name="T67" fmla="*/ 51 h 216"/>
                <a:gd name="T68" fmla="*/ 148 w 203"/>
                <a:gd name="T69" fmla="*/ 9 h 216"/>
                <a:gd name="T70" fmla="*/ 104 w 203"/>
                <a:gd name="T7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3" h="216">
                  <a:moveTo>
                    <a:pt x="56" y="87"/>
                  </a:moveTo>
                  <a:cubicBezTo>
                    <a:pt x="57" y="85"/>
                    <a:pt x="57" y="83"/>
                    <a:pt x="57" y="82"/>
                  </a:cubicBezTo>
                  <a:cubicBezTo>
                    <a:pt x="59" y="77"/>
                    <a:pt x="60" y="73"/>
                    <a:pt x="62" y="69"/>
                  </a:cubicBezTo>
                  <a:cubicBezTo>
                    <a:pt x="69" y="53"/>
                    <a:pt x="81" y="45"/>
                    <a:pt x="98" y="44"/>
                  </a:cubicBezTo>
                  <a:cubicBezTo>
                    <a:pt x="99" y="44"/>
                    <a:pt x="101" y="44"/>
                    <a:pt x="102" y="44"/>
                  </a:cubicBezTo>
                  <a:cubicBezTo>
                    <a:pt x="109" y="44"/>
                    <a:pt x="115" y="45"/>
                    <a:pt x="121" y="47"/>
                  </a:cubicBezTo>
                  <a:cubicBezTo>
                    <a:pt x="136" y="53"/>
                    <a:pt x="144" y="65"/>
                    <a:pt x="147" y="80"/>
                  </a:cubicBezTo>
                  <a:cubicBezTo>
                    <a:pt x="147" y="82"/>
                    <a:pt x="148" y="84"/>
                    <a:pt x="148" y="86"/>
                  </a:cubicBezTo>
                  <a:cubicBezTo>
                    <a:pt x="148" y="86"/>
                    <a:pt x="148" y="86"/>
                    <a:pt x="148" y="87"/>
                  </a:cubicBezTo>
                  <a:cubicBezTo>
                    <a:pt x="117" y="87"/>
                    <a:pt x="87" y="87"/>
                    <a:pt x="56" y="87"/>
                  </a:cubicBezTo>
                  <a:moveTo>
                    <a:pt x="104" y="0"/>
                  </a:moveTo>
                  <a:cubicBezTo>
                    <a:pt x="96" y="0"/>
                    <a:pt x="88" y="1"/>
                    <a:pt x="81" y="2"/>
                  </a:cubicBezTo>
                  <a:cubicBezTo>
                    <a:pt x="44" y="9"/>
                    <a:pt x="19" y="30"/>
                    <a:pt x="7" y="66"/>
                  </a:cubicBezTo>
                  <a:cubicBezTo>
                    <a:pt x="0" y="92"/>
                    <a:pt x="0" y="118"/>
                    <a:pt x="5" y="144"/>
                  </a:cubicBezTo>
                  <a:cubicBezTo>
                    <a:pt x="8" y="159"/>
                    <a:pt x="14" y="172"/>
                    <a:pt x="25" y="183"/>
                  </a:cubicBezTo>
                  <a:cubicBezTo>
                    <a:pt x="38" y="197"/>
                    <a:pt x="54" y="206"/>
                    <a:pt x="72" y="211"/>
                  </a:cubicBezTo>
                  <a:cubicBezTo>
                    <a:pt x="83" y="214"/>
                    <a:pt x="93" y="216"/>
                    <a:pt x="104" y="216"/>
                  </a:cubicBezTo>
                  <a:cubicBezTo>
                    <a:pt x="111" y="216"/>
                    <a:pt x="118" y="215"/>
                    <a:pt x="125" y="214"/>
                  </a:cubicBezTo>
                  <a:cubicBezTo>
                    <a:pt x="148" y="211"/>
                    <a:pt x="167" y="201"/>
                    <a:pt x="182" y="184"/>
                  </a:cubicBezTo>
                  <a:cubicBezTo>
                    <a:pt x="189" y="176"/>
                    <a:pt x="195" y="168"/>
                    <a:pt x="199" y="157"/>
                  </a:cubicBezTo>
                  <a:cubicBezTo>
                    <a:pt x="199" y="155"/>
                    <a:pt x="200" y="152"/>
                    <a:pt x="200" y="149"/>
                  </a:cubicBezTo>
                  <a:cubicBezTo>
                    <a:pt x="199" y="149"/>
                    <a:pt x="199" y="149"/>
                    <a:pt x="198" y="149"/>
                  </a:cubicBezTo>
                  <a:cubicBezTo>
                    <a:pt x="181" y="149"/>
                    <a:pt x="165" y="149"/>
                    <a:pt x="148" y="149"/>
                  </a:cubicBezTo>
                  <a:cubicBezTo>
                    <a:pt x="146" y="149"/>
                    <a:pt x="146" y="150"/>
                    <a:pt x="145" y="151"/>
                  </a:cubicBezTo>
                  <a:cubicBezTo>
                    <a:pt x="139" y="162"/>
                    <a:pt x="130" y="169"/>
                    <a:pt x="118" y="171"/>
                  </a:cubicBezTo>
                  <a:cubicBezTo>
                    <a:pt x="114" y="172"/>
                    <a:pt x="110" y="173"/>
                    <a:pt x="105" y="173"/>
                  </a:cubicBezTo>
                  <a:cubicBezTo>
                    <a:pt x="101" y="173"/>
                    <a:pt x="97" y="172"/>
                    <a:pt x="93" y="171"/>
                  </a:cubicBezTo>
                  <a:cubicBezTo>
                    <a:pt x="79" y="169"/>
                    <a:pt x="67" y="161"/>
                    <a:pt x="61" y="147"/>
                  </a:cubicBezTo>
                  <a:cubicBezTo>
                    <a:pt x="58" y="142"/>
                    <a:pt x="57" y="137"/>
                    <a:pt x="56" y="131"/>
                  </a:cubicBezTo>
                  <a:cubicBezTo>
                    <a:pt x="56" y="128"/>
                    <a:pt x="55" y="125"/>
                    <a:pt x="55" y="122"/>
                  </a:cubicBezTo>
                  <a:cubicBezTo>
                    <a:pt x="105" y="122"/>
                    <a:pt x="154" y="122"/>
                    <a:pt x="203" y="122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10"/>
                    <a:pt x="203" y="100"/>
                    <a:pt x="202" y="90"/>
                  </a:cubicBezTo>
                  <a:cubicBezTo>
                    <a:pt x="201" y="76"/>
                    <a:pt x="198" y="63"/>
                    <a:pt x="192" y="51"/>
                  </a:cubicBezTo>
                  <a:cubicBezTo>
                    <a:pt x="182" y="32"/>
                    <a:pt x="168" y="17"/>
                    <a:pt x="148" y="9"/>
                  </a:cubicBezTo>
                  <a:cubicBezTo>
                    <a:pt x="133" y="3"/>
                    <a:pt x="119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4766460-257F-4732-AB27-6D680A94D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6400" y="12593638"/>
              <a:ext cx="361950" cy="101600"/>
            </a:xfrm>
            <a:custGeom>
              <a:avLst/>
              <a:gdLst>
                <a:gd name="T0" fmla="*/ 114 w 114"/>
                <a:gd name="T1" fmla="*/ 0 h 32"/>
                <a:gd name="T2" fmla="*/ 0 w 114"/>
                <a:gd name="T3" fmla="*/ 0 h 32"/>
                <a:gd name="T4" fmla="*/ 0 w 114"/>
                <a:gd name="T5" fmla="*/ 32 h 32"/>
                <a:gd name="T6" fmla="*/ 114 w 114"/>
                <a:gd name="T7" fmla="*/ 32 h 32"/>
                <a:gd name="T8" fmla="*/ 114 w 1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2">
                  <a:moveTo>
                    <a:pt x="114" y="0"/>
                  </a:moveTo>
                  <a:cubicBezTo>
                    <a:pt x="76" y="0"/>
                    <a:pt x="38" y="0"/>
                    <a:pt x="0" y="0"/>
                  </a:cubicBezTo>
                  <a:cubicBezTo>
                    <a:pt x="0" y="10"/>
                    <a:pt x="0" y="21"/>
                    <a:pt x="0" y="32"/>
                  </a:cubicBezTo>
                  <a:cubicBezTo>
                    <a:pt x="38" y="32"/>
                    <a:pt x="76" y="32"/>
                    <a:pt x="114" y="32"/>
                  </a:cubicBezTo>
                  <a:cubicBezTo>
                    <a:pt x="114" y="21"/>
                    <a:pt x="114" y="1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7E13BEA-394B-4764-808F-60A817E5F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7885113"/>
              <a:ext cx="384175" cy="466725"/>
            </a:xfrm>
            <a:custGeom>
              <a:avLst/>
              <a:gdLst>
                <a:gd name="T0" fmla="*/ 53 w 121"/>
                <a:gd name="T1" fmla="*/ 121 h 147"/>
                <a:gd name="T2" fmla="*/ 35 w 121"/>
                <a:gd name="T3" fmla="*/ 121 h 147"/>
                <a:gd name="T4" fmla="*/ 34 w 121"/>
                <a:gd name="T5" fmla="*/ 121 h 147"/>
                <a:gd name="T6" fmla="*/ 34 w 121"/>
                <a:gd name="T7" fmla="*/ 82 h 147"/>
                <a:gd name="T8" fmla="*/ 34 w 121"/>
                <a:gd name="T9" fmla="*/ 82 h 147"/>
                <a:gd name="T10" fmla="*/ 48 w 121"/>
                <a:gd name="T11" fmla="*/ 82 h 147"/>
                <a:gd name="T12" fmla="*/ 68 w 121"/>
                <a:gd name="T13" fmla="*/ 82 h 147"/>
                <a:gd name="T14" fmla="*/ 79 w 121"/>
                <a:gd name="T15" fmla="*/ 84 h 147"/>
                <a:gd name="T16" fmla="*/ 89 w 121"/>
                <a:gd name="T17" fmla="*/ 99 h 147"/>
                <a:gd name="T18" fmla="*/ 89 w 121"/>
                <a:gd name="T19" fmla="*/ 107 h 147"/>
                <a:gd name="T20" fmla="*/ 75 w 121"/>
                <a:gd name="T21" fmla="*/ 120 h 147"/>
                <a:gd name="T22" fmla="*/ 66 w 121"/>
                <a:gd name="T23" fmla="*/ 121 h 147"/>
                <a:gd name="T24" fmla="*/ 53 w 121"/>
                <a:gd name="T25" fmla="*/ 121 h 147"/>
                <a:gd name="T26" fmla="*/ 53 w 121"/>
                <a:gd name="T27" fmla="*/ 58 h 147"/>
                <a:gd name="T28" fmla="*/ 34 w 121"/>
                <a:gd name="T29" fmla="*/ 58 h 147"/>
                <a:gd name="T30" fmla="*/ 34 w 121"/>
                <a:gd name="T31" fmla="*/ 58 h 147"/>
                <a:gd name="T32" fmla="*/ 34 w 121"/>
                <a:gd name="T33" fmla="*/ 25 h 147"/>
                <a:gd name="T34" fmla="*/ 35 w 121"/>
                <a:gd name="T35" fmla="*/ 25 h 147"/>
                <a:gd name="T36" fmla="*/ 48 w 121"/>
                <a:gd name="T37" fmla="*/ 25 h 147"/>
                <a:gd name="T38" fmla="*/ 62 w 121"/>
                <a:gd name="T39" fmla="*/ 25 h 147"/>
                <a:gd name="T40" fmla="*/ 77 w 121"/>
                <a:gd name="T41" fmla="*/ 27 h 147"/>
                <a:gd name="T42" fmla="*/ 86 w 121"/>
                <a:gd name="T43" fmla="*/ 38 h 147"/>
                <a:gd name="T44" fmla="*/ 86 w 121"/>
                <a:gd name="T45" fmla="*/ 47 h 147"/>
                <a:gd name="T46" fmla="*/ 80 w 121"/>
                <a:gd name="T47" fmla="*/ 55 h 147"/>
                <a:gd name="T48" fmla="*/ 66 w 121"/>
                <a:gd name="T49" fmla="*/ 58 h 147"/>
                <a:gd name="T50" fmla="*/ 53 w 121"/>
                <a:gd name="T51" fmla="*/ 58 h 147"/>
                <a:gd name="T52" fmla="*/ 37 w 121"/>
                <a:gd name="T53" fmla="*/ 0 h 147"/>
                <a:gd name="T54" fmla="*/ 1 w 121"/>
                <a:gd name="T55" fmla="*/ 0 h 147"/>
                <a:gd name="T56" fmla="*/ 0 w 121"/>
                <a:gd name="T57" fmla="*/ 0 h 147"/>
                <a:gd name="T58" fmla="*/ 0 w 121"/>
                <a:gd name="T59" fmla="*/ 147 h 147"/>
                <a:gd name="T60" fmla="*/ 1 w 121"/>
                <a:gd name="T61" fmla="*/ 147 h 147"/>
                <a:gd name="T62" fmla="*/ 66 w 121"/>
                <a:gd name="T63" fmla="*/ 147 h 147"/>
                <a:gd name="T64" fmla="*/ 66 w 121"/>
                <a:gd name="T65" fmla="*/ 147 h 147"/>
                <a:gd name="T66" fmla="*/ 85 w 121"/>
                <a:gd name="T67" fmla="*/ 145 h 147"/>
                <a:gd name="T68" fmla="*/ 116 w 121"/>
                <a:gd name="T69" fmla="*/ 122 h 147"/>
                <a:gd name="T70" fmla="*/ 119 w 121"/>
                <a:gd name="T71" fmla="*/ 93 h 147"/>
                <a:gd name="T72" fmla="*/ 99 w 121"/>
                <a:gd name="T73" fmla="*/ 68 h 147"/>
                <a:gd name="T74" fmla="*/ 98 w 121"/>
                <a:gd name="T75" fmla="*/ 68 h 147"/>
                <a:gd name="T76" fmla="*/ 100 w 121"/>
                <a:gd name="T77" fmla="*/ 66 h 147"/>
                <a:gd name="T78" fmla="*/ 113 w 121"/>
                <a:gd name="T79" fmla="*/ 52 h 147"/>
                <a:gd name="T80" fmla="*/ 115 w 121"/>
                <a:gd name="T81" fmla="*/ 32 h 147"/>
                <a:gd name="T82" fmla="*/ 95 w 121"/>
                <a:gd name="T83" fmla="*/ 5 h 147"/>
                <a:gd name="T84" fmla="*/ 72 w 121"/>
                <a:gd name="T85" fmla="*/ 0 h 147"/>
                <a:gd name="T86" fmla="*/ 37 w 121"/>
                <a:gd name="T8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147">
                  <a:moveTo>
                    <a:pt x="53" y="121"/>
                  </a:moveTo>
                  <a:cubicBezTo>
                    <a:pt x="47" y="121"/>
                    <a:pt x="41" y="121"/>
                    <a:pt x="35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08"/>
                    <a:pt x="34" y="95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9" y="82"/>
                    <a:pt x="43" y="82"/>
                    <a:pt x="48" y="82"/>
                  </a:cubicBezTo>
                  <a:cubicBezTo>
                    <a:pt x="55" y="82"/>
                    <a:pt x="61" y="82"/>
                    <a:pt x="68" y="82"/>
                  </a:cubicBezTo>
                  <a:cubicBezTo>
                    <a:pt x="72" y="82"/>
                    <a:pt x="75" y="83"/>
                    <a:pt x="79" y="84"/>
                  </a:cubicBezTo>
                  <a:cubicBezTo>
                    <a:pt x="85" y="86"/>
                    <a:pt x="89" y="92"/>
                    <a:pt x="89" y="99"/>
                  </a:cubicBezTo>
                  <a:cubicBezTo>
                    <a:pt x="89" y="101"/>
                    <a:pt x="89" y="104"/>
                    <a:pt x="89" y="107"/>
                  </a:cubicBezTo>
                  <a:cubicBezTo>
                    <a:pt x="87" y="114"/>
                    <a:pt x="82" y="119"/>
                    <a:pt x="75" y="120"/>
                  </a:cubicBezTo>
                  <a:cubicBezTo>
                    <a:pt x="72" y="121"/>
                    <a:pt x="69" y="121"/>
                    <a:pt x="66" y="121"/>
                  </a:cubicBezTo>
                  <a:cubicBezTo>
                    <a:pt x="61" y="121"/>
                    <a:pt x="57" y="121"/>
                    <a:pt x="53" y="121"/>
                  </a:cubicBezTo>
                  <a:moveTo>
                    <a:pt x="53" y="58"/>
                  </a:moveTo>
                  <a:cubicBezTo>
                    <a:pt x="47" y="58"/>
                    <a:pt x="41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47"/>
                    <a:pt x="34" y="36"/>
                    <a:pt x="34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9" y="25"/>
                    <a:pt x="44" y="25"/>
                    <a:pt x="48" y="25"/>
                  </a:cubicBezTo>
                  <a:cubicBezTo>
                    <a:pt x="53" y="25"/>
                    <a:pt x="58" y="25"/>
                    <a:pt x="62" y="25"/>
                  </a:cubicBezTo>
                  <a:cubicBezTo>
                    <a:pt x="67" y="25"/>
                    <a:pt x="72" y="26"/>
                    <a:pt x="77" y="27"/>
                  </a:cubicBezTo>
                  <a:cubicBezTo>
                    <a:pt x="82" y="29"/>
                    <a:pt x="85" y="33"/>
                    <a:pt x="86" y="38"/>
                  </a:cubicBezTo>
                  <a:cubicBezTo>
                    <a:pt x="87" y="41"/>
                    <a:pt x="86" y="44"/>
                    <a:pt x="86" y="47"/>
                  </a:cubicBezTo>
                  <a:cubicBezTo>
                    <a:pt x="85" y="50"/>
                    <a:pt x="83" y="53"/>
                    <a:pt x="80" y="55"/>
                  </a:cubicBezTo>
                  <a:cubicBezTo>
                    <a:pt x="75" y="57"/>
                    <a:pt x="71" y="58"/>
                    <a:pt x="66" y="58"/>
                  </a:cubicBezTo>
                  <a:cubicBezTo>
                    <a:pt x="61" y="58"/>
                    <a:pt x="57" y="58"/>
                    <a:pt x="53" y="58"/>
                  </a:cubicBezTo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23" y="147"/>
                    <a:pt x="44" y="147"/>
                    <a:pt x="66" y="147"/>
                  </a:cubicBezTo>
                  <a:cubicBezTo>
                    <a:pt x="66" y="147"/>
                    <a:pt x="66" y="147"/>
                    <a:pt x="66" y="147"/>
                  </a:cubicBezTo>
                  <a:cubicBezTo>
                    <a:pt x="72" y="147"/>
                    <a:pt x="79" y="146"/>
                    <a:pt x="85" y="145"/>
                  </a:cubicBezTo>
                  <a:cubicBezTo>
                    <a:pt x="99" y="143"/>
                    <a:pt x="109" y="135"/>
                    <a:pt x="116" y="122"/>
                  </a:cubicBezTo>
                  <a:cubicBezTo>
                    <a:pt x="120" y="113"/>
                    <a:pt x="121" y="103"/>
                    <a:pt x="119" y="93"/>
                  </a:cubicBezTo>
                  <a:cubicBezTo>
                    <a:pt x="117" y="81"/>
                    <a:pt x="110" y="73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9" y="67"/>
                    <a:pt x="100" y="67"/>
                    <a:pt x="100" y="66"/>
                  </a:cubicBezTo>
                  <a:cubicBezTo>
                    <a:pt x="107" y="63"/>
                    <a:pt x="111" y="58"/>
                    <a:pt x="113" y="52"/>
                  </a:cubicBezTo>
                  <a:cubicBezTo>
                    <a:pt x="116" y="45"/>
                    <a:pt x="116" y="38"/>
                    <a:pt x="115" y="32"/>
                  </a:cubicBezTo>
                  <a:cubicBezTo>
                    <a:pt x="113" y="19"/>
                    <a:pt x="106" y="10"/>
                    <a:pt x="95" y="5"/>
                  </a:cubicBezTo>
                  <a:cubicBezTo>
                    <a:pt x="88" y="1"/>
                    <a:pt x="80" y="0"/>
                    <a:pt x="72" y="0"/>
                  </a:cubicBezTo>
                  <a:cubicBezTo>
                    <a:pt x="60" y="0"/>
                    <a:pt x="49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14CB6C0-66A5-4830-BB6D-33711D951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5838" y="7993063"/>
              <a:ext cx="333375" cy="355600"/>
            </a:xfrm>
            <a:custGeom>
              <a:avLst/>
              <a:gdLst>
                <a:gd name="T0" fmla="*/ 29 w 105"/>
                <a:gd name="T1" fmla="*/ 45 h 112"/>
                <a:gd name="T2" fmla="*/ 29 w 105"/>
                <a:gd name="T3" fmla="*/ 42 h 112"/>
                <a:gd name="T4" fmla="*/ 32 w 105"/>
                <a:gd name="T5" fmla="*/ 36 h 112"/>
                <a:gd name="T6" fmla="*/ 50 w 105"/>
                <a:gd name="T7" fmla="*/ 23 h 112"/>
                <a:gd name="T8" fmla="*/ 53 w 105"/>
                <a:gd name="T9" fmla="*/ 23 h 112"/>
                <a:gd name="T10" fmla="*/ 62 w 105"/>
                <a:gd name="T11" fmla="*/ 25 h 112"/>
                <a:gd name="T12" fmla="*/ 76 w 105"/>
                <a:gd name="T13" fmla="*/ 42 h 112"/>
                <a:gd name="T14" fmla="*/ 76 w 105"/>
                <a:gd name="T15" fmla="*/ 45 h 112"/>
                <a:gd name="T16" fmla="*/ 76 w 105"/>
                <a:gd name="T17" fmla="*/ 45 h 112"/>
                <a:gd name="T18" fmla="*/ 29 w 105"/>
                <a:gd name="T19" fmla="*/ 45 h 112"/>
                <a:gd name="T20" fmla="*/ 53 w 105"/>
                <a:gd name="T21" fmla="*/ 0 h 112"/>
                <a:gd name="T22" fmla="*/ 41 w 105"/>
                <a:gd name="T23" fmla="*/ 1 h 112"/>
                <a:gd name="T24" fmla="*/ 4 w 105"/>
                <a:gd name="T25" fmla="*/ 34 h 112"/>
                <a:gd name="T26" fmla="*/ 2 w 105"/>
                <a:gd name="T27" fmla="*/ 75 h 112"/>
                <a:gd name="T28" fmla="*/ 13 w 105"/>
                <a:gd name="T29" fmla="*/ 95 h 112"/>
                <a:gd name="T30" fmla="*/ 37 w 105"/>
                <a:gd name="T31" fmla="*/ 109 h 112"/>
                <a:gd name="T32" fmla="*/ 54 w 105"/>
                <a:gd name="T33" fmla="*/ 112 h 112"/>
                <a:gd name="T34" fmla="*/ 64 w 105"/>
                <a:gd name="T35" fmla="*/ 111 h 112"/>
                <a:gd name="T36" fmla="*/ 94 w 105"/>
                <a:gd name="T37" fmla="*/ 95 h 112"/>
                <a:gd name="T38" fmla="*/ 102 w 105"/>
                <a:gd name="T39" fmla="*/ 82 h 112"/>
                <a:gd name="T40" fmla="*/ 103 w 105"/>
                <a:gd name="T41" fmla="*/ 77 h 112"/>
                <a:gd name="T42" fmla="*/ 102 w 105"/>
                <a:gd name="T43" fmla="*/ 77 h 112"/>
                <a:gd name="T44" fmla="*/ 76 w 105"/>
                <a:gd name="T45" fmla="*/ 77 h 112"/>
                <a:gd name="T46" fmla="*/ 75 w 105"/>
                <a:gd name="T47" fmla="*/ 78 h 112"/>
                <a:gd name="T48" fmla="*/ 61 w 105"/>
                <a:gd name="T49" fmla="*/ 89 h 112"/>
                <a:gd name="T50" fmla="*/ 54 w 105"/>
                <a:gd name="T51" fmla="*/ 89 h 112"/>
                <a:gd name="T52" fmla="*/ 48 w 105"/>
                <a:gd name="T53" fmla="*/ 89 h 112"/>
                <a:gd name="T54" fmla="*/ 31 w 105"/>
                <a:gd name="T55" fmla="*/ 76 h 112"/>
                <a:gd name="T56" fmla="*/ 29 w 105"/>
                <a:gd name="T57" fmla="*/ 68 h 112"/>
                <a:gd name="T58" fmla="*/ 28 w 105"/>
                <a:gd name="T59" fmla="*/ 63 h 112"/>
                <a:gd name="T60" fmla="*/ 105 w 105"/>
                <a:gd name="T61" fmla="*/ 63 h 112"/>
                <a:gd name="T62" fmla="*/ 105 w 105"/>
                <a:gd name="T63" fmla="*/ 63 h 112"/>
                <a:gd name="T64" fmla="*/ 104 w 105"/>
                <a:gd name="T65" fmla="*/ 47 h 112"/>
                <a:gd name="T66" fmla="*/ 99 w 105"/>
                <a:gd name="T67" fmla="*/ 26 h 112"/>
                <a:gd name="T68" fmla="*/ 76 w 105"/>
                <a:gd name="T69" fmla="*/ 5 h 112"/>
                <a:gd name="T70" fmla="*/ 53 w 105"/>
                <a:gd name="T7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12">
                  <a:moveTo>
                    <a:pt x="29" y="45"/>
                  </a:moveTo>
                  <a:cubicBezTo>
                    <a:pt x="29" y="44"/>
                    <a:pt x="29" y="43"/>
                    <a:pt x="29" y="42"/>
                  </a:cubicBezTo>
                  <a:cubicBezTo>
                    <a:pt x="30" y="40"/>
                    <a:pt x="31" y="38"/>
                    <a:pt x="32" y="36"/>
                  </a:cubicBezTo>
                  <a:cubicBezTo>
                    <a:pt x="35" y="28"/>
                    <a:pt x="41" y="24"/>
                    <a:pt x="50" y="23"/>
                  </a:cubicBezTo>
                  <a:cubicBezTo>
                    <a:pt x="51" y="23"/>
                    <a:pt x="52" y="23"/>
                    <a:pt x="53" y="23"/>
                  </a:cubicBezTo>
                  <a:cubicBezTo>
                    <a:pt x="56" y="23"/>
                    <a:pt x="59" y="23"/>
                    <a:pt x="62" y="25"/>
                  </a:cubicBezTo>
                  <a:cubicBezTo>
                    <a:pt x="70" y="28"/>
                    <a:pt x="74" y="34"/>
                    <a:pt x="76" y="42"/>
                  </a:cubicBezTo>
                  <a:cubicBezTo>
                    <a:pt x="76" y="43"/>
                    <a:pt x="76" y="44"/>
                    <a:pt x="76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60" y="45"/>
                    <a:pt x="45" y="45"/>
                    <a:pt x="29" y="45"/>
                  </a:cubicBezTo>
                  <a:moveTo>
                    <a:pt x="53" y="0"/>
                  </a:moveTo>
                  <a:cubicBezTo>
                    <a:pt x="49" y="0"/>
                    <a:pt x="45" y="1"/>
                    <a:pt x="41" y="1"/>
                  </a:cubicBezTo>
                  <a:cubicBezTo>
                    <a:pt x="22" y="5"/>
                    <a:pt x="9" y="16"/>
                    <a:pt x="4" y="34"/>
                  </a:cubicBezTo>
                  <a:cubicBezTo>
                    <a:pt x="0" y="48"/>
                    <a:pt x="0" y="61"/>
                    <a:pt x="2" y="75"/>
                  </a:cubicBezTo>
                  <a:cubicBezTo>
                    <a:pt x="4" y="82"/>
                    <a:pt x="7" y="89"/>
                    <a:pt x="13" y="95"/>
                  </a:cubicBezTo>
                  <a:cubicBezTo>
                    <a:pt x="19" y="102"/>
                    <a:pt x="28" y="107"/>
                    <a:pt x="37" y="109"/>
                  </a:cubicBezTo>
                  <a:cubicBezTo>
                    <a:pt x="42" y="111"/>
                    <a:pt x="48" y="112"/>
                    <a:pt x="54" y="112"/>
                  </a:cubicBezTo>
                  <a:cubicBezTo>
                    <a:pt x="57" y="112"/>
                    <a:pt x="61" y="111"/>
                    <a:pt x="64" y="111"/>
                  </a:cubicBezTo>
                  <a:cubicBezTo>
                    <a:pt x="76" y="109"/>
                    <a:pt x="86" y="104"/>
                    <a:pt x="94" y="95"/>
                  </a:cubicBezTo>
                  <a:cubicBezTo>
                    <a:pt x="98" y="91"/>
                    <a:pt x="101" y="87"/>
                    <a:pt x="102" y="82"/>
                  </a:cubicBezTo>
                  <a:cubicBezTo>
                    <a:pt x="103" y="80"/>
                    <a:pt x="103" y="79"/>
                    <a:pt x="103" y="77"/>
                  </a:cubicBezTo>
                  <a:cubicBezTo>
                    <a:pt x="103" y="77"/>
                    <a:pt x="102" y="77"/>
                    <a:pt x="102" y="77"/>
                  </a:cubicBezTo>
                  <a:cubicBezTo>
                    <a:pt x="93" y="77"/>
                    <a:pt x="85" y="77"/>
                    <a:pt x="76" y="77"/>
                  </a:cubicBezTo>
                  <a:cubicBezTo>
                    <a:pt x="75" y="77"/>
                    <a:pt x="75" y="78"/>
                    <a:pt x="75" y="78"/>
                  </a:cubicBezTo>
                  <a:cubicBezTo>
                    <a:pt x="72" y="84"/>
                    <a:pt x="67" y="87"/>
                    <a:pt x="61" y="89"/>
                  </a:cubicBezTo>
                  <a:cubicBezTo>
                    <a:pt x="59" y="89"/>
                    <a:pt x="56" y="89"/>
                    <a:pt x="54" y="89"/>
                  </a:cubicBezTo>
                  <a:cubicBezTo>
                    <a:pt x="52" y="89"/>
                    <a:pt x="50" y="89"/>
                    <a:pt x="48" y="89"/>
                  </a:cubicBezTo>
                  <a:cubicBezTo>
                    <a:pt x="40" y="87"/>
                    <a:pt x="34" y="83"/>
                    <a:pt x="31" y="76"/>
                  </a:cubicBezTo>
                  <a:cubicBezTo>
                    <a:pt x="30" y="74"/>
                    <a:pt x="29" y="71"/>
                    <a:pt x="29" y="68"/>
                  </a:cubicBezTo>
                  <a:cubicBezTo>
                    <a:pt x="28" y="66"/>
                    <a:pt x="28" y="65"/>
                    <a:pt x="28" y="63"/>
                  </a:cubicBezTo>
                  <a:cubicBezTo>
                    <a:pt x="54" y="63"/>
                    <a:pt x="79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57"/>
                    <a:pt x="104" y="52"/>
                    <a:pt x="104" y="47"/>
                  </a:cubicBezTo>
                  <a:cubicBezTo>
                    <a:pt x="104" y="40"/>
                    <a:pt x="102" y="33"/>
                    <a:pt x="99" y="26"/>
                  </a:cubicBezTo>
                  <a:cubicBezTo>
                    <a:pt x="94" y="17"/>
                    <a:pt x="86" y="9"/>
                    <a:pt x="76" y="5"/>
                  </a:cubicBezTo>
                  <a:cubicBezTo>
                    <a:pt x="69" y="2"/>
                    <a:pt x="61" y="0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26E199B-D772-47F6-B722-6561D0303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7904163"/>
              <a:ext cx="187325" cy="53975"/>
            </a:xfrm>
            <a:custGeom>
              <a:avLst/>
              <a:gdLst>
                <a:gd name="T0" fmla="*/ 59 w 59"/>
                <a:gd name="T1" fmla="*/ 0 h 17"/>
                <a:gd name="T2" fmla="*/ 0 w 59"/>
                <a:gd name="T3" fmla="*/ 0 h 17"/>
                <a:gd name="T4" fmla="*/ 0 w 59"/>
                <a:gd name="T5" fmla="*/ 17 h 17"/>
                <a:gd name="T6" fmla="*/ 59 w 59"/>
                <a:gd name="T7" fmla="*/ 17 h 17"/>
                <a:gd name="T8" fmla="*/ 59 w 5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7">
                  <a:moveTo>
                    <a:pt x="59" y="0"/>
                  </a:moveTo>
                  <a:cubicBezTo>
                    <a:pt x="39" y="0"/>
                    <a:pt x="19" y="0"/>
                    <a:pt x="0" y="0"/>
                  </a:cubicBezTo>
                  <a:cubicBezTo>
                    <a:pt x="0" y="6"/>
                    <a:pt x="0" y="11"/>
                    <a:pt x="0" y="17"/>
                  </a:cubicBezTo>
                  <a:cubicBezTo>
                    <a:pt x="20" y="17"/>
                    <a:pt x="39" y="17"/>
                    <a:pt x="59" y="17"/>
                  </a:cubicBezTo>
                  <a:cubicBezTo>
                    <a:pt x="59" y="11"/>
                    <a:pt x="59" y="6"/>
                    <a:pt x="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1C0C2A-D71C-458C-A5B8-F41D448C6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7400" y="4259263"/>
              <a:ext cx="1739900" cy="2106613"/>
            </a:xfrm>
            <a:custGeom>
              <a:avLst/>
              <a:gdLst>
                <a:gd name="T0" fmla="*/ 234 w 548"/>
                <a:gd name="T1" fmla="*/ 548 h 663"/>
                <a:gd name="T2" fmla="*/ 157 w 548"/>
                <a:gd name="T3" fmla="*/ 548 h 663"/>
                <a:gd name="T4" fmla="*/ 153 w 548"/>
                <a:gd name="T5" fmla="*/ 548 h 663"/>
                <a:gd name="T6" fmla="*/ 153 w 548"/>
                <a:gd name="T7" fmla="*/ 372 h 663"/>
                <a:gd name="T8" fmla="*/ 155 w 548"/>
                <a:gd name="T9" fmla="*/ 372 h 663"/>
                <a:gd name="T10" fmla="*/ 307 w 548"/>
                <a:gd name="T11" fmla="*/ 372 h 663"/>
                <a:gd name="T12" fmla="*/ 355 w 548"/>
                <a:gd name="T13" fmla="*/ 380 h 663"/>
                <a:gd name="T14" fmla="*/ 404 w 548"/>
                <a:gd name="T15" fmla="*/ 446 h 663"/>
                <a:gd name="T16" fmla="*/ 401 w 548"/>
                <a:gd name="T17" fmla="*/ 483 h 663"/>
                <a:gd name="T18" fmla="*/ 338 w 548"/>
                <a:gd name="T19" fmla="*/ 544 h 663"/>
                <a:gd name="T20" fmla="*/ 296 w 548"/>
                <a:gd name="T21" fmla="*/ 548 h 663"/>
                <a:gd name="T22" fmla="*/ 234 w 548"/>
                <a:gd name="T23" fmla="*/ 548 h 663"/>
                <a:gd name="T24" fmla="*/ 237 w 548"/>
                <a:gd name="T25" fmla="*/ 262 h 663"/>
                <a:gd name="T26" fmla="*/ 156 w 548"/>
                <a:gd name="T27" fmla="*/ 262 h 663"/>
                <a:gd name="T28" fmla="*/ 153 w 548"/>
                <a:gd name="T29" fmla="*/ 262 h 663"/>
                <a:gd name="T30" fmla="*/ 153 w 548"/>
                <a:gd name="T31" fmla="*/ 116 h 663"/>
                <a:gd name="T32" fmla="*/ 157 w 548"/>
                <a:gd name="T33" fmla="*/ 115 h 663"/>
                <a:gd name="T34" fmla="*/ 216 w 548"/>
                <a:gd name="T35" fmla="*/ 115 h 663"/>
                <a:gd name="T36" fmla="*/ 281 w 548"/>
                <a:gd name="T37" fmla="*/ 116 h 663"/>
                <a:gd name="T38" fmla="*/ 347 w 548"/>
                <a:gd name="T39" fmla="*/ 124 h 663"/>
                <a:gd name="T40" fmla="*/ 389 w 548"/>
                <a:gd name="T41" fmla="*/ 173 h 663"/>
                <a:gd name="T42" fmla="*/ 387 w 548"/>
                <a:gd name="T43" fmla="*/ 213 h 663"/>
                <a:gd name="T44" fmla="*/ 359 w 548"/>
                <a:gd name="T45" fmla="*/ 248 h 663"/>
                <a:gd name="T46" fmla="*/ 298 w 548"/>
                <a:gd name="T47" fmla="*/ 262 h 663"/>
                <a:gd name="T48" fmla="*/ 237 w 548"/>
                <a:gd name="T49" fmla="*/ 262 h 663"/>
                <a:gd name="T50" fmla="*/ 174 w 548"/>
                <a:gd name="T51" fmla="*/ 0 h 663"/>
                <a:gd name="T52" fmla="*/ 4 w 548"/>
                <a:gd name="T53" fmla="*/ 0 h 663"/>
                <a:gd name="T54" fmla="*/ 0 w 548"/>
                <a:gd name="T55" fmla="*/ 1 h 663"/>
                <a:gd name="T56" fmla="*/ 0 w 548"/>
                <a:gd name="T57" fmla="*/ 663 h 663"/>
                <a:gd name="T58" fmla="*/ 6 w 548"/>
                <a:gd name="T59" fmla="*/ 663 h 663"/>
                <a:gd name="T60" fmla="*/ 298 w 548"/>
                <a:gd name="T61" fmla="*/ 663 h 663"/>
                <a:gd name="T62" fmla="*/ 299 w 548"/>
                <a:gd name="T63" fmla="*/ 663 h 663"/>
                <a:gd name="T64" fmla="*/ 382 w 548"/>
                <a:gd name="T65" fmla="*/ 656 h 663"/>
                <a:gd name="T66" fmla="*/ 524 w 548"/>
                <a:gd name="T67" fmla="*/ 551 h 663"/>
                <a:gd name="T68" fmla="*/ 540 w 548"/>
                <a:gd name="T69" fmla="*/ 423 h 663"/>
                <a:gd name="T70" fmla="*/ 447 w 548"/>
                <a:gd name="T71" fmla="*/ 310 h 663"/>
                <a:gd name="T72" fmla="*/ 442 w 548"/>
                <a:gd name="T73" fmla="*/ 307 h 663"/>
                <a:gd name="T74" fmla="*/ 454 w 548"/>
                <a:gd name="T75" fmla="*/ 300 h 663"/>
                <a:gd name="T76" fmla="*/ 512 w 548"/>
                <a:gd name="T77" fmla="*/ 233 h 663"/>
                <a:gd name="T78" fmla="*/ 520 w 548"/>
                <a:gd name="T79" fmla="*/ 143 h 663"/>
                <a:gd name="T80" fmla="*/ 428 w 548"/>
                <a:gd name="T81" fmla="*/ 21 h 663"/>
                <a:gd name="T82" fmla="*/ 326 w 548"/>
                <a:gd name="T83" fmla="*/ 1 h 663"/>
                <a:gd name="T84" fmla="*/ 174 w 548"/>
                <a:gd name="T8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663">
                  <a:moveTo>
                    <a:pt x="234" y="548"/>
                  </a:moveTo>
                  <a:cubicBezTo>
                    <a:pt x="208" y="548"/>
                    <a:pt x="183" y="548"/>
                    <a:pt x="157" y="548"/>
                  </a:cubicBezTo>
                  <a:cubicBezTo>
                    <a:pt x="156" y="548"/>
                    <a:pt x="155" y="548"/>
                    <a:pt x="153" y="548"/>
                  </a:cubicBezTo>
                  <a:cubicBezTo>
                    <a:pt x="153" y="489"/>
                    <a:pt x="153" y="431"/>
                    <a:pt x="153" y="372"/>
                  </a:cubicBezTo>
                  <a:cubicBezTo>
                    <a:pt x="154" y="372"/>
                    <a:pt x="155" y="372"/>
                    <a:pt x="155" y="372"/>
                  </a:cubicBezTo>
                  <a:cubicBezTo>
                    <a:pt x="206" y="372"/>
                    <a:pt x="257" y="371"/>
                    <a:pt x="307" y="372"/>
                  </a:cubicBezTo>
                  <a:cubicBezTo>
                    <a:pt x="323" y="372"/>
                    <a:pt x="340" y="374"/>
                    <a:pt x="355" y="380"/>
                  </a:cubicBezTo>
                  <a:cubicBezTo>
                    <a:pt x="385" y="391"/>
                    <a:pt x="402" y="414"/>
                    <a:pt x="404" y="446"/>
                  </a:cubicBezTo>
                  <a:cubicBezTo>
                    <a:pt x="404" y="459"/>
                    <a:pt x="404" y="471"/>
                    <a:pt x="401" y="483"/>
                  </a:cubicBezTo>
                  <a:cubicBezTo>
                    <a:pt x="393" y="517"/>
                    <a:pt x="372" y="537"/>
                    <a:pt x="338" y="544"/>
                  </a:cubicBezTo>
                  <a:cubicBezTo>
                    <a:pt x="325" y="546"/>
                    <a:pt x="310" y="548"/>
                    <a:pt x="296" y="548"/>
                  </a:cubicBezTo>
                  <a:cubicBezTo>
                    <a:pt x="275" y="548"/>
                    <a:pt x="254" y="548"/>
                    <a:pt x="234" y="548"/>
                  </a:cubicBezTo>
                  <a:moveTo>
                    <a:pt x="237" y="262"/>
                  </a:moveTo>
                  <a:cubicBezTo>
                    <a:pt x="210" y="262"/>
                    <a:pt x="183" y="262"/>
                    <a:pt x="156" y="262"/>
                  </a:cubicBezTo>
                  <a:cubicBezTo>
                    <a:pt x="155" y="262"/>
                    <a:pt x="155" y="262"/>
                    <a:pt x="153" y="262"/>
                  </a:cubicBezTo>
                  <a:cubicBezTo>
                    <a:pt x="153" y="213"/>
                    <a:pt x="153" y="164"/>
                    <a:pt x="153" y="116"/>
                  </a:cubicBezTo>
                  <a:cubicBezTo>
                    <a:pt x="155" y="116"/>
                    <a:pt x="156" y="115"/>
                    <a:pt x="157" y="115"/>
                  </a:cubicBezTo>
                  <a:cubicBezTo>
                    <a:pt x="177" y="115"/>
                    <a:pt x="197" y="115"/>
                    <a:pt x="216" y="115"/>
                  </a:cubicBezTo>
                  <a:cubicBezTo>
                    <a:pt x="238" y="115"/>
                    <a:pt x="260" y="115"/>
                    <a:pt x="281" y="116"/>
                  </a:cubicBezTo>
                  <a:cubicBezTo>
                    <a:pt x="304" y="116"/>
                    <a:pt x="326" y="118"/>
                    <a:pt x="347" y="124"/>
                  </a:cubicBezTo>
                  <a:cubicBezTo>
                    <a:pt x="372" y="130"/>
                    <a:pt x="386" y="148"/>
                    <a:pt x="389" y="173"/>
                  </a:cubicBezTo>
                  <a:cubicBezTo>
                    <a:pt x="391" y="186"/>
                    <a:pt x="391" y="200"/>
                    <a:pt x="387" y="213"/>
                  </a:cubicBezTo>
                  <a:cubicBezTo>
                    <a:pt x="383" y="229"/>
                    <a:pt x="374" y="240"/>
                    <a:pt x="359" y="248"/>
                  </a:cubicBezTo>
                  <a:cubicBezTo>
                    <a:pt x="340" y="258"/>
                    <a:pt x="319" y="261"/>
                    <a:pt x="298" y="262"/>
                  </a:cubicBezTo>
                  <a:cubicBezTo>
                    <a:pt x="277" y="262"/>
                    <a:pt x="257" y="262"/>
                    <a:pt x="237" y="262"/>
                  </a:cubicBezTo>
                  <a:moveTo>
                    <a:pt x="174" y="0"/>
                  </a:moveTo>
                  <a:cubicBezTo>
                    <a:pt x="117" y="0"/>
                    <a:pt x="60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221"/>
                    <a:pt x="0" y="442"/>
                    <a:pt x="0" y="663"/>
                  </a:cubicBezTo>
                  <a:cubicBezTo>
                    <a:pt x="3" y="663"/>
                    <a:pt x="4" y="663"/>
                    <a:pt x="6" y="663"/>
                  </a:cubicBezTo>
                  <a:cubicBezTo>
                    <a:pt x="103" y="663"/>
                    <a:pt x="201" y="663"/>
                    <a:pt x="298" y="663"/>
                  </a:cubicBezTo>
                  <a:cubicBezTo>
                    <a:pt x="298" y="663"/>
                    <a:pt x="299" y="663"/>
                    <a:pt x="299" y="663"/>
                  </a:cubicBezTo>
                  <a:cubicBezTo>
                    <a:pt x="327" y="663"/>
                    <a:pt x="355" y="661"/>
                    <a:pt x="382" y="656"/>
                  </a:cubicBezTo>
                  <a:cubicBezTo>
                    <a:pt x="447" y="645"/>
                    <a:pt x="495" y="610"/>
                    <a:pt x="524" y="551"/>
                  </a:cubicBezTo>
                  <a:cubicBezTo>
                    <a:pt x="544" y="510"/>
                    <a:pt x="548" y="467"/>
                    <a:pt x="540" y="423"/>
                  </a:cubicBezTo>
                  <a:cubicBezTo>
                    <a:pt x="530" y="369"/>
                    <a:pt x="499" y="331"/>
                    <a:pt x="447" y="310"/>
                  </a:cubicBezTo>
                  <a:cubicBezTo>
                    <a:pt x="446" y="309"/>
                    <a:pt x="444" y="308"/>
                    <a:pt x="442" y="307"/>
                  </a:cubicBezTo>
                  <a:cubicBezTo>
                    <a:pt x="446" y="305"/>
                    <a:pt x="450" y="303"/>
                    <a:pt x="454" y="300"/>
                  </a:cubicBezTo>
                  <a:cubicBezTo>
                    <a:pt x="481" y="285"/>
                    <a:pt x="502" y="263"/>
                    <a:pt x="512" y="233"/>
                  </a:cubicBezTo>
                  <a:cubicBezTo>
                    <a:pt x="523" y="204"/>
                    <a:pt x="525" y="174"/>
                    <a:pt x="520" y="143"/>
                  </a:cubicBezTo>
                  <a:cubicBezTo>
                    <a:pt x="512" y="86"/>
                    <a:pt x="481" y="45"/>
                    <a:pt x="428" y="21"/>
                  </a:cubicBezTo>
                  <a:cubicBezTo>
                    <a:pt x="396" y="6"/>
                    <a:pt x="361" y="1"/>
                    <a:pt x="326" y="1"/>
                  </a:cubicBezTo>
                  <a:cubicBezTo>
                    <a:pt x="275" y="0"/>
                    <a:pt x="224" y="0"/>
                    <a:pt x="1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1694283-178A-44A1-98A1-4A11F0039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0650" y="4751388"/>
              <a:ext cx="1508125" cy="1601788"/>
            </a:xfrm>
            <a:custGeom>
              <a:avLst/>
              <a:gdLst>
                <a:gd name="T0" fmla="*/ 133 w 475"/>
                <a:gd name="T1" fmla="*/ 203 h 504"/>
                <a:gd name="T2" fmla="*/ 135 w 475"/>
                <a:gd name="T3" fmla="*/ 191 h 504"/>
                <a:gd name="T4" fmla="*/ 145 w 475"/>
                <a:gd name="T5" fmla="*/ 161 h 504"/>
                <a:gd name="T6" fmla="*/ 229 w 475"/>
                <a:gd name="T7" fmla="*/ 103 h 504"/>
                <a:gd name="T8" fmla="*/ 240 w 475"/>
                <a:gd name="T9" fmla="*/ 102 h 504"/>
                <a:gd name="T10" fmla="*/ 284 w 475"/>
                <a:gd name="T11" fmla="*/ 111 h 504"/>
                <a:gd name="T12" fmla="*/ 345 w 475"/>
                <a:gd name="T13" fmla="*/ 187 h 504"/>
                <a:gd name="T14" fmla="*/ 346 w 475"/>
                <a:gd name="T15" fmla="*/ 201 h 504"/>
                <a:gd name="T16" fmla="*/ 346 w 475"/>
                <a:gd name="T17" fmla="*/ 203 h 504"/>
                <a:gd name="T18" fmla="*/ 133 w 475"/>
                <a:gd name="T19" fmla="*/ 203 h 504"/>
                <a:gd name="T20" fmla="*/ 243 w 475"/>
                <a:gd name="T21" fmla="*/ 0 h 504"/>
                <a:gd name="T22" fmla="*/ 189 w 475"/>
                <a:gd name="T23" fmla="*/ 5 h 504"/>
                <a:gd name="T24" fmla="*/ 18 w 475"/>
                <a:gd name="T25" fmla="*/ 155 h 504"/>
                <a:gd name="T26" fmla="*/ 13 w 475"/>
                <a:gd name="T27" fmla="*/ 336 h 504"/>
                <a:gd name="T28" fmla="*/ 59 w 475"/>
                <a:gd name="T29" fmla="*/ 429 h 504"/>
                <a:gd name="T30" fmla="*/ 170 w 475"/>
                <a:gd name="T31" fmla="*/ 494 h 504"/>
                <a:gd name="T32" fmla="*/ 244 w 475"/>
                <a:gd name="T33" fmla="*/ 504 h 504"/>
                <a:gd name="T34" fmla="*/ 293 w 475"/>
                <a:gd name="T35" fmla="*/ 500 h 504"/>
                <a:gd name="T36" fmla="*/ 427 w 475"/>
                <a:gd name="T37" fmla="*/ 430 h 504"/>
                <a:gd name="T38" fmla="*/ 465 w 475"/>
                <a:gd name="T39" fmla="*/ 368 h 504"/>
                <a:gd name="T40" fmla="*/ 469 w 475"/>
                <a:gd name="T41" fmla="*/ 349 h 504"/>
                <a:gd name="T42" fmla="*/ 464 w 475"/>
                <a:gd name="T43" fmla="*/ 349 h 504"/>
                <a:gd name="T44" fmla="*/ 346 w 475"/>
                <a:gd name="T45" fmla="*/ 349 h 504"/>
                <a:gd name="T46" fmla="*/ 340 w 475"/>
                <a:gd name="T47" fmla="*/ 352 h 504"/>
                <a:gd name="T48" fmla="*/ 277 w 475"/>
                <a:gd name="T49" fmla="*/ 400 h 504"/>
                <a:gd name="T50" fmla="*/ 247 w 475"/>
                <a:gd name="T51" fmla="*/ 403 h 504"/>
                <a:gd name="T52" fmla="*/ 219 w 475"/>
                <a:gd name="T53" fmla="*/ 400 h 504"/>
                <a:gd name="T54" fmla="*/ 143 w 475"/>
                <a:gd name="T55" fmla="*/ 344 h 504"/>
                <a:gd name="T56" fmla="*/ 132 w 475"/>
                <a:gd name="T57" fmla="*/ 306 h 504"/>
                <a:gd name="T58" fmla="*/ 129 w 475"/>
                <a:gd name="T59" fmla="*/ 285 h 504"/>
                <a:gd name="T60" fmla="*/ 475 w 475"/>
                <a:gd name="T61" fmla="*/ 285 h 504"/>
                <a:gd name="T62" fmla="*/ 475 w 475"/>
                <a:gd name="T63" fmla="*/ 282 h 504"/>
                <a:gd name="T64" fmla="*/ 473 w 475"/>
                <a:gd name="T65" fmla="*/ 211 h 504"/>
                <a:gd name="T66" fmla="*/ 449 w 475"/>
                <a:gd name="T67" fmla="*/ 119 h 504"/>
                <a:gd name="T68" fmla="*/ 346 w 475"/>
                <a:gd name="T69" fmla="*/ 20 h 504"/>
                <a:gd name="T70" fmla="*/ 243 w 475"/>
                <a:gd name="T71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5" h="504">
                  <a:moveTo>
                    <a:pt x="133" y="203"/>
                  </a:moveTo>
                  <a:cubicBezTo>
                    <a:pt x="133" y="199"/>
                    <a:pt x="134" y="195"/>
                    <a:pt x="135" y="191"/>
                  </a:cubicBezTo>
                  <a:cubicBezTo>
                    <a:pt x="138" y="181"/>
                    <a:pt x="141" y="170"/>
                    <a:pt x="145" y="161"/>
                  </a:cubicBezTo>
                  <a:cubicBezTo>
                    <a:pt x="161" y="125"/>
                    <a:pt x="189" y="105"/>
                    <a:pt x="229" y="103"/>
                  </a:cubicBezTo>
                  <a:cubicBezTo>
                    <a:pt x="233" y="103"/>
                    <a:pt x="237" y="102"/>
                    <a:pt x="240" y="102"/>
                  </a:cubicBezTo>
                  <a:cubicBezTo>
                    <a:pt x="255" y="102"/>
                    <a:pt x="270" y="105"/>
                    <a:pt x="284" y="111"/>
                  </a:cubicBezTo>
                  <a:cubicBezTo>
                    <a:pt x="319" y="125"/>
                    <a:pt x="338" y="151"/>
                    <a:pt x="345" y="187"/>
                  </a:cubicBezTo>
                  <a:cubicBezTo>
                    <a:pt x="345" y="192"/>
                    <a:pt x="346" y="196"/>
                    <a:pt x="346" y="201"/>
                  </a:cubicBezTo>
                  <a:cubicBezTo>
                    <a:pt x="346" y="201"/>
                    <a:pt x="346" y="202"/>
                    <a:pt x="346" y="203"/>
                  </a:cubicBezTo>
                  <a:cubicBezTo>
                    <a:pt x="275" y="203"/>
                    <a:pt x="204" y="203"/>
                    <a:pt x="133" y="203"/>
                  </a:cubicBezTo>
                  <a:moveTo>
                    <a:pt x="243" y="0"/>
                  </a:moveTo>
                  <a:cubicBezTo>
                    <a:pt x="225" y="0"/>
                    <a:pt x="207" y="1"/>
                    <a:pt x="189" y="5"/>
                  </a:cubicBezTo>
                  <a:cubicBezTo>
                    <a:pt x="103" y="21"/>
                    <a:pt x="45" y="70"/>
                    <a:pt x="18" y="155"/>
                  </a:cubicBezTo>
                  <a:cubicBezTo>
                    <a:pt x="0" y="214"/>
                    <a:pt x="0" y="275"/>
                    <a:pt x="13" y="336"/>
                  </a:cubicBezTo>
                  <a:cubicBezTo>
                    <a:pt x="20" y="371"/>
                    <a:pt x="35" y="403"/>
                    <a:pt x="59" y="429"/>
                  </a:cubicBezTo>
                  <a:cubicBezTo>
                    <a:pt x="90" y="461"/>
                    <a:pt x="127" y="482"/>
                    <a:pt x="170" y="494"/>
                  </a:cubicBezTo>
                  <a:cubicBezTo>
                    <a:pt x="194" y="501"/>
                    <a:pt x="219" y="504"/>
                    <a:pt x="244" y="504"/>
                  </a:cubicBezTo>
                  <a:cubicBezTo>
                    <a:pt x="260" y="504"/>
                    <a:pt x="277" y="503"/>
                    <a:pt x="293" y="500"/>
                  </a:cubicBezTo>
                  <a:cubicBezTo>
                    <a:pt x="346" y="493"/>
                    <a:pt x="391" y="471"/>
                    <a:pt x="427" y="430"/>
                  </a:cubicBezTo>
                  <a:cubicBezTo>
                    <a:pt x="443" y="412"/>
                    <a:pt x="457" y="392"/>
                    <a:pt x="465" y="368"/>
                  </a:cubicBezTo>
                  <a:cubicBezTo>
                    <a:pt x="466" y="362"/>
                    <a:pt x="468" y="355"/>
                    <a:pt x="469" y="349"/>
                  </a:cubicBezTo>
                  <a:cubicBezTo>
                    <a:pt x="467" y="349"/>
                    <a:pt x="465" y="349"/>
                    <a:pt x="464" y="349"/>
                  </a:cubicBezTo>
                  <a:cubicBezTo>
                    <a:pt x="425" y="349"/>
                    <a:pt x="386" y="349"/>
                    <a:pt x="346" y="349"/>
                  </a:cubicBezTo>
                  <a:cubicBezTo>
                    <a:pt x="343" y="349"/>
                    <a:pt x="342" y="350"/>
                    <a:pt x="340" y="352"/>
                  </a:cubicBezTo>
                  <a:cubicBezTo>
                    <a:pt x="326" y="378"/>
                    <a:pt x="305" y="394"/>
                    <a:pt x="277" y="400"/>
                  </a:cubicBezTo>
                  <a:cubicBezTo>
                    <a:pt x="267" y="402"/>
                    <a:pt x="257" y="403"/>
                    <a:pt x="247" y="403"/>
                  </a:cubicBezTo>
                  <a:cubicBezTo>
                    <a:pt x="238" y="403"/>
                    <a:pt x="228" y="402"/>
                    <a:pt x="219" y="400"/>
                  </a:cubicBezTo>
                  <a:cubicBezTo>
                    <a:pt x="185" y="394"/>
                    <a:pt x="158" y="376"/>
                    <a:pt x="143" y="344"/>
                  </a:cubicBezTo>
                  <a:cubicBezTo>
                    <a:pt x="137" y="332"/>
                    <a:pt x="133" y="319"/>
                    <a:pt x="132" y="306"/>
                  </a:cubicBezTo>
                  <a:cubicBezTo>
                    <a:pt x="131" y="299"/>
                    <a:pt x="130" y="292"/>
                    <a:pt x="129" y="285"/>
                  </a:cubicBezTo>
                  <a:cubicBezTo>
                    <a:pt x="245" y="285"/>
                    <a:pt x="360" y="285"/>
                    <a:pt x="475" y="285"/>
                  </a:cubicBezTo>
                  <a:cubicBezTo>
                    <a:pt x="475" y="284"/>
                    <a:pt x="475" y="283"/>
                    <a:pt x="475" y="282"/>
                  </a:cubicBezTo>
                  <a:cubicBezTo>
                    <a:pt x="475" y="258"/>
                    <a:pt x="475" y="234"/>
                    <a:pt x="473" y="211"/>
                  </a:cubicBezTo>
                  <a:cubicBezTo>
                    <a:pt x="471" y="178"/>
                    <a:pt x="463" y="147"/>
                    <a:pt x="449" y="119"/>
                  </a:cubicBezTo>
                  <a:cubicBezTo>
                    <a:pt x="426" y="74"/>
                    <a:pt x="393" y="39"/>
                    <a:pt x="346" y="20"/>
                  </a:cubicBezTo>
                  <a:cubicBezTo>
                    <a:pt x="313" y="6"/>
                    <a:pt x="278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BC28B8-E8D2-4E98-834C-D015CCD4D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7200" y="4348163"/>
              <a:ext cx="844550" cy="241300"/>
            </a:xfrm>
            <a:custGeom>
              <a:avLst/>
              <a:gdLst>
                <a:gd name="T0" fmla="*/ 266 w 266"/>
                <a:gd name="T1" fmla="*/ 0 h 76"/>
                <a:gd name="T2" fmla="*/ 0 w 266"/>
                <a:gd name="T3" fmla="*/ 0 h 76"/>
                <a:gd name="T4" fmla="*/ 0 w 266"/>
                <a:gd name="T5" fmla="*/ 76 h 76"/>
                <a:gd name="T6" fmla="*/ 266 w 266"/>
                <a:gd name="T7" fmla="*/ 76 h 76"/>
                <a:gd name="T8" fmla="*/ 266 w 2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76">
                  <a:moveTo>
                    <a:pt x="266" y="0"/>
                  </a:moveTo>
                  <a:cubicBezTo>
                    <a:pt x="177" y="0"/>
                    <a:pt x="88" y="0"/>
                    <a:pt x="0" y="0"/>
                  </a:cubicBezTo>
                  <a:cubicBezTo>
                    <a:pt x="0" y="26"/>
                    <a:pt x="0" y="51"/>
                    <a:pt x="0" y="76"/>
                  </a:cubicBezTo>
                  <a:cubicBezTo>
                    <a:pt x="89" y="76"/>
                    <a:pt x="177" y="76"/>
                    <a:pt x="266" y="76"/>
                  </a:cubicBezTo>
                  <a:cubicBezTo>
                    <a:pt x="266" y="51"/>
                    <a:pt x="266" y="26"/>
                    <a:pt x="2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A0F16EB-2C72-4FDA-9A42-1386EA31C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2376488"/>
              <a:ext cx="1549400" cy="1550988"/>
            </a:xfrm>
            <a:custGeom>
              <a:avLst/>
              <a:gdLst>
                <a:gd name="T0" fmla="*/ 244 w 488"/>
                <a:gd name="T1" fmla="*/ 445 h 488"/>
                <a:gd name="T2" fmla="*/ 125 w 488"/>
                <a:gd name="T3" fmla="*/ 406 h 488"/>
                <a:gd name="T4" fmla="*/ 194 w 488"/>
                <a:gd name="T5" fmla="*/ 327 h 488"/>
                <a:gd name="T6" fmla="*/ 281 w 488"/>
                <a:gd name="T7" fmla="*/ 280 h 488"/>
                <a:gd name="T8" fmla="*/ 317 w 488"/>
                <a:gd name="T9" fmla="*/ 431 h 488"/>
                <a:gd name="T10" fmla="*/ 244 w 488"/>
                <a:gd name="T11" fmla="*/ 445 h 488"/>
                <a:gd name="T12" fmla="*/ 358 w 488"/>
                <a:gd name="T13" fmla="*/ 410 h 488"/>
                <a:gd name="T14" fmla="*/ 323 w 488"/>
                <a:gd name="T15" fmla="*/ 270 h 488"/>
                <a:gd name="T16" fmla="*/ 367 w 488"/>
                <a:gd name="T17" fmla="*/ 267 h 488"/>
                <a:gd name="T18" fmla="*/ 442 w 488"/>
                <a:gd name="T19" fmla="*/ 276 h 488"/>
                <a:gd name="T20" fmla="*/ 358 w 488"/>
                <a:gd name="T21" fmla="*/ 410 h 488"/>
                <a:gd name="T22" fmla="*/ 61 w 488"/>
                <a:gd name="T23" fmla="*/ 238 h 488"/>
                <a:gd name="T24" fmla="*/ 180 w 488"/>
                <a:gd name="T25" fmla="*/ 228 h 488"/>
                <a:gd name="T26" fmla="*/ 251 w 488"/>
                <a:gd name="T27" fmla="*/ 211 h 488"/>
                <a:gd name="T28" fmla="*/ 265 w 488"/>
                <a:gd name="T29" fmla="*/ 240 h 488"/>
                <a:gd name="T30" fmla="*/ 167 w 488"/>
                <a:gd name="T31" fmla="*/ 294 h 488"/>
                <a:gd name="T32" fmla="*/ 93 w 488"/>
                <a:gd name="T33" fmla="*/ 377 h 488"/>
                <a:gd name="T34" fmla="*/ 43 w 488"/>
                <a:gd name="T35" fmla="*/ 244 h 488"/>
                <a:gd name="T36" fmla="*/ 43 w 488"/>
                <a:gd name="T37" fmla="*/ 237 h 488"/>
                <a:gd name="T38" fmla="*/ 61 w 488"/>
                <a:gd name="T39" fmla="*/ 238 h 488"/>
                <a:gd name="T40" fmla="*/ 307 w 488"/>
                <a:gd name="T41" fmla="*/ 230 h 488"/>
                <a:gd name="T42" fmla="*/ 292 w 488"/>
                <a:gd name="T43" fmla="*/ 196 h 488"/>
                <a:gd name="T44" fmla="*/ 401 w 488"/>
                <a:gd name="T45" fmla="*/ 119 h 488"/>
                <a:gd name="T46" fmla="*/ 445 w 488"/>
                <a:gd name="T47" fmla="*/ 232 h 488"/>
                <a:gd name="T48" fmla="*/ 368 w 488"/>
                <a:gd name="T49" fmla="*/ 224 h 488"/>
                <a:gd name="T50" fmla="*/ 307 w 488"/>
                <a:gd name="T51" fmla="*/ 230 h 488"/>
                <a:gd name="T52" fmla="*/ 60 w 488"/>
                <a:gd name="T53" fmla="*/ 194 h 488"/>
                <a:gd name="T54" fmla="*/ 49 w 488"/>
                <a:gd name="T55" fmla="*/ 194 h 488"/>
                <a:gd name="T56" fmla="*/ 154 w 488"/>
                <a:gd name="T57" fmla="*/ 65 h 488"/>
                <a:gd name="T58" fmla="*/ 231 w 488"/>
                <a:gd name="T59" fmla="*/ 172 h 488"/>
                <a:gd name="T60" fmla="*/ 60 w 488"/>
                <a:gd name="T61" fmla="*/ 194 h 488"/>
                <a:gd name="T62" fmla="*/ 272 w 488"/>
                <a:gd name="T63" fmla="*/ 158 h 488"/>
                <a:gd name="T64" fmla="*/ 260 w 488"/>
                <a:gd name="T65" fmla="*/ 137 h 488"/>
                <a:gd name="T66" fmla="*/ 197 w 488"/>
                <a:gd name="T67" fmla="*/ 49 h 488"/>
                <a:gd name="T68" fmla="*/ 244 w 488"/>
                <a:gd name="T69" fmla="*/ 43 h 488"/>
                <a:gd name="T70" fmla="*/ 371 w 488"/>
                <a:gd name="T71" fmla="*/ 89 h 488"/>
                <a:gd name="T72" fmla="*/ 272 w 488"/>
                <a:gd name="T73" fmla="*/ 158 h 488"/>
                <a:gd name="T74" fmla="*/ 244 w 488"/>
                <a:gd name="T75" fmla="*/ 0 h 488"/>
                <a:gd name="T76" fmla="*/ 0 w 488"/>
                <a:gd name="T77" fmla="*/ 244 h 488"/>
                <a:gd name="T78" fmla="*/ 244 w 488"/>
                <a:gd name="T79" fmla="*/ 488 h 488"/>
                <a:gd name="T80" fmla="*/ 488 w 488"/>
                <a:gd name="T81" fmla="*/ 244 h 488"/>
                <a:gd name="T82" fmla="*/ 244 w 488"/>
                <a:gd name="T8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8" h="488">
                  <a:moveTo>
                    <a:pt x="244" y="445"/>
                  </a:moveTo>
                  <a:cubicBezTo>
                    <a:pt x="199" y="445"/>
                    <a:pt x="158" y="431"/>
                    <a:pt x="125" y="406"/>
                  </a:cubicBezTo>
                  <a:cubicBezTo>
                    <a:pt x="137" y="387"/>
                    <a:pt x="159" y="355"/>
                    <a:pt x="194" y="327"/>
                  </a:cubicBezTo>
                  <a:cubicBezTo>
                    <a:pt x="221" y="306"/>
                    <a:pt x="250" y="290"/>
                    <a:pt x="281" y="280"/>
                  </a:cubicBezTo>
                  <a:cubicBezTo>
                    <a:pt x="298" y="325"/>
                    <a:pt x="311" y="375"/>
                    <a:pt x="317" y="431"/>
                  </a:cubicBezTo>
                  <a:cubicBezTo>
                    <a:pt x="295" y="440"/>
                    <a:pt x="270" y="445"/>
                    <a:pt x="244" y="445"/>
                  </a:cubicBezTo>
                  <a:moveTo>
                    <a:pt x="358" y="410"/>
                  </a:moveTo>
                  <a:cubicBezTo>
                    <a:pt x="351" y="358"/>
                    <a:pt x="338" y="312"/>
                    <a:pt x="323" y="270"/>
                  </a:cubicBezTo>
                  <a:cubicBezTo>
                    <a:pt x="337" y="268"/>
                    <a:pt x="352" y="267"/>
                    <a:pt x="367" y="267"/>
                  </a:cubicBezTo>
                  <a:cubicBezTo>
                    <a:pt x="391" y="267"/>
                    <a:pt x="416" y="270"/>
                    <a:pt x="442" y="276"/>
                  </a:cubicBezTo>
                  <a:cubicBezTo>
                    <a:pt x="434" y="331"/>
                    <a:pt x="402" y="379"/>
                    <a:pt x="358" y="410"/>
                  </a:cubicBezTo>
                  <a:moveTo>
                    <a:pt x="61" y="238"/>
                  </a:moveTo>
                  <a:cubicBezTo>
                    <a:pt x="91" y="238"/>
                    <a:pt x="133" y="236"/>
                    <a:pt x="180" y="228"/>
                  </a:cubicBezTo>
                  <a:cubicBezTo>
                    <a:pt x="205" y="224"/>
                    <a:pt x="229" y="218"/>
                    <a:pt x="251" y="211"/>
                  </a:cubicBezTo>
                  <a:cubicBezTo>
                    <a:pt x="256" y="220"/>
                    <a:pt x="261" y="230"/>
                    <a:pt x="265" y="240"/>
                  </a:cubicBezTo>
                  <a:cubicBezTo>
                    <a:pt x="225" y="254"/>
                    <a:pt x="192" y="274"/>
                    <a:pt x="167" y="294"/>
                  </a:cubicBezTo>
                  <a:cubicBezTo>
                    <a:pt x="131" y="323"/>
                    <a:pt x="107" y="354"/>
                    <a:pt x="93" y="377"/>
                  </a:cubicBezTo>
                  <a:cubicBezTo>
                    <a:pt x="62" y="341"/>
                    <a:pt x="43" y="295"/>
                    <a:pt x="43" y="244"/>
                  </a:cubicBezTo>
                  <a:cubicBezTo>
                    <a:pt x="43" y="242"/>
                    <a:pt x="43" y="240"/>
                    <a:pt x="43" y="237"/>
                  </a:cubicBezTo>
                  <a:cubicBezTo>
                    <a:pt x="48" y="237"/>
                    <a:pt x="54" y="238"/>
                    <a:pt x="61" y="238"/>
                  </a:cubicBezTo>
                  <a:moveTo>
                    <a:pt x="307" y="230"/>
                  </a:moveTo>
                  <a:cubicBezTo>
                    <a:pt x="302" y="218"/>
                    <a:pt x="297" y="207"/>
                    <a:pt x="292" y="196"/>
                  </a:cubicBezTo>
                  <a:cubicBezTo>
                    <a:pt x="337" y="177"/>
                    <a:pt x="374" y="151"/>
                    <a:pt x="401" y="119"/>
                  </a:cubicBezTo>
                  <a:cubicBezTo>
                    <a:pt x="426" y="151"/>
                    <a:pt x="442" y="190"/>
                    <a:pt x="445" y="232"/>
                  </a:cubicBezTo>
                  <a:cubicBezTo>
                    <a:pt x="417" y="227"/>
                    <a:pt x="392" y="224"/>
                    <a:pt x="368" y="224"/>
                  </a:cubicBezTo>
                  <a:cubicBezTo>
                    <a:pt x="346" y="224"/>
                    <a:pt x="326" y="226"/>
                    <a:pt x="307" y="230"/>
                  </a:cubicBezTo>
                  <a:moveTo>
                    <a:pt x="60" y="194"/>
                  </a:moveTo>
                  <a:cubicBezTo>
                    <a:pt x="56" y="194"/>
                    <a:pt x="52" y="194"/>
                    <a:pt x="49" y="194"/>
                  </a:cubicBezTo>
                  <a:cubicBezTo>
                    <a:pt x="64" y="138"/>
                    <a:pt x="102" y="90"/>
                    <a:pt x="154" y="65"/>
                  </a:cubicBezTo>
                  <a:cubicBezTo>
                    <a:pt x="169" y="81"/>
                    <a:pt x="200" y="118"/>
                    <a:pt x="231" y="172"/>
                  </a:cubicBezTo>
                  <a:cubicBezTo>
                    <a:pt x="166" y="191"/>
                    <a:pt x="100" y="194"/>
                    <a:pt x="60" y="194"/>
                  </a:cubicBezTo>
                  <a:moveTo>
                    <a:pt x="272" y="158"/>
                  </a:moveTo>
                  <a:cubicBezTo>
                    <a:pt x="268" y="150"/>
                    <a:pt x="264" y="143"/>
                    <a:pt x="260" y="137"/>
                  </a:cubicBezTo>
                  <a:cubicBezTo>
                    <a:pt x="236" y="97"/>
                    <a:pt x="213" y="68"/>
                    <a:pt x="197" y="49"/>
                  </a:cubicBezTo>
                  <a:cubicBezTo>
                    <a:pt x="212" y="45"/>
                    <a:pt x="228" y="43"/>
                    <a:pt x="244" y="43"/>
                  </a:cubicBezTo>
                  <a:cubicBezTo>
                    <a:pt x="292" y="43"/>
                    <a:pt x="336" y="60"/>
                    <a:pt x="371" y="89"/>
                  </a:cubicBezTo>
                  <a:cubicBezTo>
                    <a:pt x="345" y="120"/>
                    <a:pt x="310" y="142"/>
                    <a:pt x="272" y="158"/>
                  </a:cubicBezTo>
                  <a:moveTo>
                    <a:pt x="244" y="0"/>
                  </a:moveTo>
                  <a:cubicBezTo>
                    <a:pt x="109" y="0"/>
                    <a:pt x="0" y="110"/>
                    <a:pt x="0" y="244"/>
                  </a:cubicBezTo>
                  <a:cubicBezTo>
                    <a:pt x="0" y="379"/>
                    <a:pt x="109" y="488"/>
                    <a:pt x="244" y="488"/>
                  </a:cubicBezTo>
                  <a:cubicBezTo>
                    <a:pt x="378" y="488"/>
                    <a:pt x="488" y="379"/>
                    <a:pt x="488" y="244"/>
                  </a:cubicBezTo>
                  <a:cubicBezTo>
                    <a:pt x="488" y="110"/>
                    <a:pt x="37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4BB7593-B290-4703-87A3-E15F8CD28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5325" y="7926388"/>
              <a:ext cx="477838" cy="482600"/>
            </a:xfrm>
            <a:custGeom>
              <a:avLst/>
              <a:gdLst>
                <a:gd name="T0" fmla="*/ 76 w 151"/>
                <a:gd name="T1" fmla="*/ 139 h 152"/>
                <a:gd name="T2" fmla="*/ 39 w 151"/>
                <a:gd name="T3" fmla="*/ 126 h 152"/>
                <a:gd name="T4" fmla="*/ 60 w 151"/>
                <a:gd name="T5" fmla="*/ 102 h 152"/>
                <a:gd name="T6" fmla="*/ 87 w 151"/>
                <a:gd name="T7" fmla="*/ 87 h 152"/>
                <a:gd name="T8" fmla="*/ 99 w 151"/>
                <a:gd name="T9" fmla="*/ 134 h 152"/>
                <a:gd name="T10" fmla="*/ 76 w 151"/>
                <a:gd name="T11" fmla="*/ 139 h 152"/>
                <a:gd name="T12" fmla="*/ 111 w 151"/>
                <a:gd name="T13" fmla="*/ 127 h 152"/>
                <a:gd name="T14" fmla="*/ 100 w 151"/>
                <a:gd name="T15" fmla="*/ 84 h 152"/>
                <a:gd name="T16" fmla="*/ 114 w 151"/>
                <a:gd name="T17" fmla="*/ 83 h 152"/>
                <a:gd name="T18" fmla="*/ 137 w 151"/>
                <a:gd name="T19" fmla="*/ 86 h 152"/>
                <a:gd name="T20" fmla="*/ 111 w 151"/>
                <a:gd name="T21" fmla="*/ 127 h 152"/>
                <a:gd name="T22" fmla="*/ 19 w 151"/>
                <a:gd name="T23" fmla="*/ 74 h 152"/>
                <a:gd name="T24" fmla="*/ 56 w 151"/>
                <a:gd name="T25" fmla="*/ 71 h 152"/>
                <a:gd name="T26" fmla="*/ 78 w 151"/>
                <a:gd name="T27" fmla="*/ 66 h 152"/>
                <a:gd name="T28" fmla="*/ 82 w 151"/>
                <a:gd name="T29" fmla="*/ 75 h 152"/>
                <a:gd name="T30" fmla="*/ 52 w 151"/>
                <a:gd name="T31" fmla="*/ 92 h 152"/>
                <a:gd name="T32" fmla="*/ 29 w 151"/>
                <a:gd name="T33" fmla="*/ 117 h 152"/>
                <a:gd name="T34" fmla="*/ 13 w 151"/>
                <a:gd name="T35" fmla="*/ 76 h 152"/>
                <a:gd name="T36" fmla="*/ 13 w 151"/>
                <a:gd name="T37" fmla="*/ 74 h 152"/>
                <a:gd name="T38" fmla="*/ 19 w 151"/>
                <a:gd name="T39" fmla="*/ 74 h 152"/>
                <a:gd name="T40" fmla="*/ 95 w 151"/>
                <a:gd name="T41" fmla="*/ 72 h 152"/>
                <a:gd name="T42" fmla="*/ 91 w 151"/>
                <a:gd name="T43" fmla="*/ 61 h 152"/>
                <a:gd name="T44" fmla="*/ 125 w 151"/>
                <a:gd name="T45" fmla="*/ 37 h 152"/>
                <a:gd name="T46" fmla="*/ 138 w 151"/>
                <a:gd name="T47" fmla="*/ 72 h 152"/>
                <a:gd name="T48" fmla="*/ 114 w 151"/>
                <a:gd name="T49" fmla="*/ 70 h 152"/>
                <a:gd name="T50" fmla="*/ 95 w 151"/>
                <a:gd name="T51" fmla="*/ 72 h 152"/>
                <a:gd name="T52" fmla="*/ 19 w 151"/>
                <a:gd name="T53" fmla="*/ 61 h 152"/>
                <a:gd name="T54" fmla="*/ 15 w 151"/>
                <a:gd name="T55" fmla="*/ 61 h 152"/>
                <a:gd name="T56" fmla="*/ 48 w 151"/>
                <a:gd name="T57" fmla="*/ 20 h 152"/>
                <a:gd name="T58" fmla="*/ 72 w 151"/>
                <a:gd name="T59" fmla="*/ 54 h 152"/>
                <a:gd name="T60" fmla="*/ 19 w 151"/>
                <a:gd name="T61" fmla="*/ 61 h 152"/>
                <a:gd name="T62" fmla="*/ 84 w 151"/>
                <a:gd name="T63" fmla="*/ 49 h 152"/>
                <a:gd name="T64" fmla="*/ 81 w 151"/>
                <a:gd name="T65" fmla="*/ 43 h 152"/>
                <a:gd name="T66" fmla="*/ 61 w 151"/>
                <a:gd name="T67" fmla="*/ 15 h 152"/>
                <a:gd name="T68" fmla="*/ 76 w 151"/>
                <a:gd name="T69" fmla="*/ 14 h 152"/>
                <a:gd name="T70" fmla="*/ 115 w 151"/>
                <a:gd name="T71" fmla="*/ 28 h 152"/>
                <a:gd name="T72" fmla="*/ 84 w 151"/>
                <a:gd name="T73" fmla="*/ 49 h 152"/>
                <a:gd name="T74" fmla="*/ 76 w 151"/>
                <a:gd name="T75" fmla="*/ 0 h 152"/>
                <a:gd name="T76" fmla="*/ 0 w 151"/>
                <a:gd name="T77" fmla="*/ 76 h 152"/>
                <a:gd name="T78" fmla="*/ 76 w 151"/>
                <a:gd name="T79" fmla="*/ 152 h 152"/>
                <a:gd name="T80" fmla="*/ 151 w 151"/>
                <a:gd name="T81" fmla="*/ 76 h 152"/>
                <a:gd name="T82" fmla="*/ 76 w 151"/>
                <a:gd name="T8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" h="152">
                  <a:moveTo>
                    <a:pt x="76" y="139"/>
                  </a:moveTo>
                  <a:cubicBezTo>
                    <a:pt x="62" y="139"/>
                    <a:pt x="49" y="134"/>
                    <a:pt x="39" y="126"/>
                  </a:cubicBezTo>
                  <a:cubicBezTo>
                    <a:pt x="42" y="120"/>
                    <a:pt x="49" y="111"/>
                    <a:pt x="60" y="102"/>
                  </a:cubicBezTo>
                  <a:cubicBezTo>
                    <a:pt x="69" y="95"/>
                    <a:pt x="78" y="90"/>
                    <a:pt x="87" y="87"/>
                  </a:cubicBezTo>
                  <a:cubicBezTo>
                    <a:pt x="92" y="101"/>
                    <a:pt x="96" y="117"/>
                    <a:pt x="99" y="134"/>
                  </a:cubicBezTo>
                  <a:cubicBezTo>
                    <a:pt x="91" y="137"/>
                    <a:pt x="84" y="139"/>
                    <a:pt x="76" y="139"/>
                  </a:cubicBezTo>
                  <a:moveTo>
                    <a:pt x="111" y="127"/>
                  </a:moveTo>
                  <a:cubicBezTo>
                    <a:pt x="109" y="112"/>
                    <a:pt x="105" y="97"/>
                    <a:pt x="100" y="84"/>
                  </a:cubicBezTo>
                  <a:cubicBezTo>
                    <a:pt x="105" y="84"/>
                    <a:pt x="109" y="83"/>
                    <a:pt x="114" y="83"/>
                  </a:cubicBezTo>
                  <a:cubicBezTo>
                    <a:pt x="121" y="83"/>
                    <a:pt x="129" y="84"/>
                    <a:pt x="137" y="86"/>
                  </a:cubicBezTo>
                  <a:cubicBezTo>
                    <a:pt x="135" y="103"/>
                    <a:pt x="125" y="118"/>
                    <a:pt x="111" y="127"/>
                  </a:cubicBezTo>
                  <a:moveTo>
                    <a:pt x="19" y="74"/>
                  </a:moveTo>
                  <a:cubicBezTo>
                    <a:pt x="28" y="74"/>
                    <a:pt x="41" y="74"/>
                    <a:pt x="56" y="71"/>
                  </a:cubicBezTo>
                  <a:cubicBezTo>
                    <a:pt x="64" y="70"/>
                    <a:pt x="71" y="68"/>
                    <a:pt x="78" y="66"/>
                  </a:cubicBezTo>
                  <a:cubicBezTo>
                    <a:pt x="80" y="69"/>
                    <a:pt x="81" y="72"/>
                    <a:pt x="82" y="75"/>
                  </a:cubicBezTo>
                  <a:cubicBezTo>
                    <a:pt x="70" y="79"/>
                    <a:pt x="60" y="85"/>
                    <a:pt x="52" y="92"/>
                  </a:cubicBezTo>
                  <a:cubicBezTo>
                    <a:pt x="41" y="100"/>
                    <a:pt x="33" y="110"/>
                    <a:pt x="29" y="117"/>
                  </a:cubicBezTo>
                  <a:cubicBezTo>
                    <a:pt x="19" y="106"/>
                    <a:pt x="13" y="92"/>
                    <a:pt x="13" y="76"/>
                  </a:cubicBezTo>
                  <a:cubicBezTo>
                    <a:pt x="13" y="75"/>
                    <a:pt x="13" y="75"/>
                    <a:pt x="13" y="74"/>
                  </a:cubicBezTo>
                  <a:cubicBezTo>
                    <a:pt x="15" y="74"/>
                    <a:pt x="17" y="74"/>
                    <a:pt x="19" y="74"/>
                  </a:cubicBezTo>
                  <a:moveTo>
                    <a:pt x="95" y="72"/>
                  </a:moveTo>
                  <a:cubicBezTo>
                    <a:pt x="94" y="68"/>
                    <a:pt x="92" y="65"/>
                    <a:pt x="91" y="61"/>
                  </a:cubicBezTo>
                  <a:cubicBezTo>
                    <a:pt x="105" y="55"/>
                    <a:pt x="116" y="47"/>
                    <a:pt x="125" y="37"/>
                  </a:cubicBezTo>
                  <a:cubicBezTo>
                    <a:pt x="132" y="47"/>
                    <a:pt x="137" y="59"/>
                    <a:pt x="138" y="72"/>
                  </a:cubicBezTo>
                  <a:cubicBezTo>
                    <a:pt x="129" y="71"/>
                    <a:pt x="121" y="70"/>
                    <a:pt x="114" y="70"/>
                  </a:cubicBezTo>
                  <a:cubicBezTo>
                    <a:pt x="107" y="70"/>
                    <a:pt x="101" y="71"/>
                    <a:pt x="95" y="72"/>
                  </a:cubicBezTo>
                  <a:moveTo>
                    <a:pt x="19" y="61"/>
                  </a:moveTo>
                  <a:cubicBezTo>
                    <a:pt x="17" y="61"/>
                    <a:pt x="16" y="61"/>
                    <a:pt x="15" y="61"/>
                  </a:cubicBezTo>
                  <a:cubicBezTo>
                    <a:pt x="20" y="43"/>
                    <a:pt x="32" y="28"/>
                    <a:pt x="48" y="20"/>
                  </a:cubicBezTo>
                  <a:cubicBezTo>
                    <a:pt x="52" y="26"/>
                    <a:pt x="62" y="37"/>
                    <a:pt x="72" y="54"/>
                  </a:cubicBezTo>
                  <a:cubicBezTo>
                    <a:pt x="52" y="60"/>
                    <a:pt x="31" y="61"/>
                    <a:pt x="19" y="61"/>
                  </a:cubicBezTo>
                  <a:moveTo>
                    <a:pt x="84" y="49"/>
                  </a:moveTo>
                  <a:cubicBezTo>
                    <a:pt x="83" y="47"/>
                    <a:pt x="82" y="45"/>
                    <a:pt x="81" y="43"/>
                  </a:cubicBezTo>
                  <a:cubicBezTo>
                    <a:pt x="73" y="31"/>
                    <a:pt x="66" y="21"/>
                    <a:pt x="61" y="15"/>
                  </a:cubicBezTo>
                  <a:cubicBezTo>
                    <a:pt x="66" y="14"/>
                    <a:pt x="71" y="14"/>
                    <a:pt x="76" y="14"/>
                  </a:cubicBezTo>
                  <a:cubicBezTo>
                    <a:pt x="91" y="14"/>
                    <a:pt x="104" y="19"/>
                    <a:pt x="115" y="28"/>
                  </a:cubicBezTo>
                  <a:cubicBezTo>
                    <a:pt x="107" y="38"/>
                    <a:pt x="96" y="45"/>
                    <a:pt x="84" y="49"/>
                  </a:cubicBezTo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7" y="152"/>
                    <a:pt x="151" y="118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1F4F26F-91DC-4957-AC28-46D326F24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6488" y="1716088"/>
              <a:ext cx="504825" cy="504825"/>
            </a:xfrm>
            <a:custGeom>
              <a:avLst/>
              <a:gdLst>
                <a:gd name="T0" fmla="*/ 79 w 159"/>
                <a:gd name="T1" fmla="*/ 145 h 159"/>
                <a:gd name="T2" fmla="*/ 41 w 159"/>
                <a:gd name="T3" fmla="*/ 132 h 159"/>
                <a:gd name="T4" fmla="*/ 63 w 159"/>
                <a:gd name="T5" fmla="*/ 106 h 159"/>
                <a:gd name="T6" fmla="*/ 92 w 159"/>
                <a:gd name="T7" fmla="*/ 91 h 159"/>
                <a:gd name="T8" fmla="*/ 103 w 159"/>
                <a:gd name="T9" fmla="*/ 140 h 159"/>
                <a:gd name="T10" fmla="*/ 79 w 159"/>
                <a:gd name="T11" fmla="*/ 145 h 159"/>
                <a:gd name="T12" fmla="*/ 117 w 159"/>
                <a:gd name="T13" fmla="*/ 133 h 159"/>
                <a:gd name="T14" fmla="*/ 105 w 159"/>
                <a:gd name="T15" fmla="*/ 88 h 159"/>
                <a:gd name="T16" fmla="*/ 119 w 159"/>
                <a:gd name="T17" fmla="*/ 87 h 159"/>
                <a:gd name="T18" fmla="*/ 144 w 159"/>
                <a:gd name="T19" fmla="*/ 90 h 159"/>
                <a:gd name="T20" fmla="*/ 117 w 159"/>
                <a:gd name="T21" fmla="*/ 133 h 159"/>
                <a:gd name="T22" fmla="*/ 20 w 159"/>
                <a:gd name="T23" fmla="*/ 77 h 159"/>
                <a:gd name="T24" fmla="*/ 59 w 159"/>
                <a:gd name="T25" fmla="*/ 74 h 159"/>
                <a:gd name="T26" fmla="*/ 82 w 159"/>
                <a:gd name="T27" fmla="*/ 69 h 159"/>
                <a:gd name="T28" fmla="*/ 86 w 159"/>
                <a:gd name="T29" fmla="*/ 78 h 159"/>
                <a:gd name="T30" fmla="*/ 54 w 159"/>
                <a:gd name="T31" fmla="*/ 96 h 159"/>
                <a:gd name="T32" fmla="*/ 30 w 159"/>
                <a:gd name="T33" fmla="*/ 123 h 159"/>
                <a:gd name="T34" fmla="*/ 14 w 159"/>
                <a:gd name="T35" fmla="*/ 79 h 159"/>
                <a:gd name="T36" fmla="*/ 14 w 159"/>
                <a:gd name="T37" fmla="*/ 77 h 159"/>
                <a:gd name="T38" fmla="*/ 20 w 159"/>
                <a:gd name="T39" fmla="*/ 77 h 159"/>
                <a:gd name="T40" fmla="*/ 100 w 159"/>
                <a:gd name="T41" fmla="*/ 75 h 159"/>
                <a:gd name="T42" fmla="*/ 95 w 159"/>
                <a:gd name="T43" fmla="*/ 64 h 159"/>
                <a:gd name="T44" fmla="*/ 131 w 159"/>
                <a:gd name="T45" fmla="*/ 39 h 159"/>
                <a:gd name="T46" fmla="*/ 145 w 159"/>
                <a:gd name="T47" fmla="*/ 75 h 159"/>
                <a:gd name="T48" fmla="*/ 120 w 159"/>
                <a:gd name="T49" fmla="*/ 73 h 159"/>
                <a:gd name="T50" fmla="*/ 100 w 159"/>
                <a:gd name="T51" fmla="*/ 75 h 159"/>
                <a:gd name="T52" fmla="*/ 20 w 159"/>
                <a:gd name="T53" fmla="*/ 63 h 159"/>
                <a:gd name="T54" fmla="*/ 16 w 159"/>
                <a:gd name="T55" fmla="*/ 63 h 159"/>
                <a:gd name="T56" fmla="*/ 50 w 159"/>
                <a:gd name="T57" fmla="*/ 21 h 159"/>
                <a:gd name="T58" fmla="*/ 75 w 159"/>
                <a:gd name="T59" fmla="*/ 56 h 159"/>
                <a:gd name="T60" fmla="*/ 20 w 159"/>
                <a:gd name="T61" fmla="*/ 63 h 159"/>
                <a:gd name="T62" fmla="*/ 89 w 159"/>
                <a:gd name="T63" fmla="*/ 51 h 159"/>
                <a:gd name="T64" fmla="*/ 85 w 159"/>
                <a:gd name="T65" fmla="*/ 44 h 159"/>
                <a:gd name="T66" fmla="*/ 64 w 159"/>
                <a:gd name="T67" fmla="*/ 16 h 159"/>
                <a:gd name="T68" fmla="*/ 79 w 159"/>
                <a:gd name="T69" fmla="*/ 14 h 159"/>
                <a:gd name="T70" fmla="*/ 121 w 159"/>
                <a:gd name="T71" fmla="*/ 29 h 159"/>
                <a:gd name="T72" fmla="*/ 89 w 159"/>
                <a:gd name="T73" fmla="*/ 51 h 159"/>
                <a:gd name="T74" fmla="*/ 79 w 159"/>
                <a:gd name="T75" fmla="*/ 0 h 159"/>
                <a:gd name="T76" fmla="*/ 0 w 159"/>
                <a:gd name="T77" fmla="*/ 79 h 159"/>
                <a:gd name="T78" fmla="*/ 79 w 159"/>
                <a:gd name="T79" fmla="*/ 159 h 159"/>
                <a:gd name="T80" fmla="*/ 159 w 159"/>
                <a:gd name="T81" fmla="*/ 79 h 159"/>
                <a:gd name="T82" fmla="*/ 79 w 159"/>
                <a:gd name="T8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59">
                  <a:moveTo>
                    <a:pt x="79" y="145"/>
                  </a:moveTo>
                  <a:cubicBezTo>
                    <a:pt x="65" y="145"/>
                    <a:pt x="51" y="140"/>
                    <a:pt x="41" y="132"/>
                  </a:cubicBezTo>
                  <a:cubicBezTo>
                    <a:pt x="44" y="126"/>
                    <a:pt x="52" y="116"/>
                    <a:pt x="63" y="106"/>
                  </a:cubicBezTo>
                  <a:cubicBezTo>
                    <a:pt x="72" y="99"/>
                    <a:pt x="81" y="94"/>
                    <a:pt x="92" y="91"/>
                  </a:cubicBezTo>
                  <a:cubicBezTo>
                    <a:pt x="97" y="106"/>
                    <a:pt x="101" y="122"/>
                    <a:pt x="103" y="140"/>
                  </a:cubicBezTo>
                  <a:cubicBezTo>
                    <a:pt x="96" y="143"/>
                    <a:pt x="88" y="145"/>
                    <a:pt x="79" y="145"/>
                  </a:cubicBezTo>
                  <a:moveTo>
                    <a:pt x="117" y="133"/>
                  </a:moveTo>
                  <a:cubicBezTo>
                    <a:pt x="114" y="117"/>
                    <a:pt x="110" y="101"/>
                    <a:pt x="105" y="88"/>
                  </a:cubicBezTo>
                  <a:cubicBezTo>
                    <a:pt x="110" y="87"/>
                    <a:pt x="115" y="87"/>
                    <a:pt x="119" y="87"/>
                  </a:cubicBezTo>
                  <a:cubicBezTo>
                    <a:pt x="127" y="87"/>
                    <a:pt x="136" y="88"/>
                    <a:pt x="144" y="90"/>
                  </a:cubicBezTo>
                  <a:cubicBezTo>
                    <a:pt x="141" y="108"/>
                    <a:pt x="131" y="123"/>
                    <a:pt x="117" y="133"/>
                  </a:cubicBezTo>
                  <a:moveTo>
                    <a:pt x="20" y="77"/>
                  </a:moveTo>
                  <a:cubicBezTo>
                    <a:pt x="30" y="77"/>
                    <a:pt x="43" y="77"/>
                    <a:pt x="59" y="74"/>
                  </a:cubicBezTo>
                  <a:cubicBezTo>
                    <a:pt x="67" y="73"/>
                    <a:pt x="75" y="71"/>
                    <a:pt x="82" y="69"/>
                  </a:cubicBezTo>
                  <a:cubicBezTo>
                    <a:pt x="83" y="72"/>
                    <a:pt x="85" y="75"/>
                    <a:pt x="86" y="78"/>
                  </a:cubicBezTo>
                  <a:cubicBezTo>
                    <a:pt x="73" y="83"/>
                    <a:pt x="62" y="89"/>
                    <a:pt x="54" y="96"/>
                  </a:cubicBezTo>
                  <a:cubicBezTo>
                    <a:pt x="43" y="105"/>
                    <a:pt x="35" y="115"/>
                    <a:pt x="30" y="123"/>
                  </a:cubicBezTo>
                  <a:cubicBezTo>
                    <a:pt x="20" y="111"/>
                    <a:pt x="14" y="96"/>
                    <a:pt x="14" y="79"/>
                  </a:cubicBezTo>
                  <a:cubicBezTo>
                    <a:pt x="14" y="79"/>
                    <a:pt x="14" y="78"/>
                    <a:pt x="14" y="77"/>
                  </a:cubicBezTo>
                  <a:cubicBezTo>
                    <a:pt x="16" y="77"/>
                    <a:pt x="18" y="77"/>
                    <a:pt x="20" y="77"/>
                  </a:cubicBezTo>
                  <a:moveTo>
                    <a:pt x="100" y="75"/>
                  </a:moveTo>
                  <a:cubicBezTo>
                    <a:pt x="98" y="71"/>
                    <a:pt x="97" y="67"/>
                    <a:pt x="95" y="64"/>
                  </a:cubicBezTo>
                  <a:cubicBezTo>
                    <a:pt x="110" y="57"/>
                    <a:pt x="122" y="49"/>
                    <a:pt x="131" y="39"/>
                  </a:cubicBezTo>
                  <a:cubicBezTo>
                    <a:pt x="139" y="49"/>
                    <a:pt x="144" y="62"/>
                    <a:pt x="145" y="75"/>
                  </a:cubicBezTo>
                  <a:cubicBezTo>
                    <a:pt x="136" y="74"/>
                    <a:pt x="128" y="73"/>
                    <a:pt x="120" y="73"/>
                  </a:cubicBezTo>
                  <a:cubicBezTo>
                    <a:pt x="113" y="73"/>
                    <a:pt x="106" y="74"/>
                    <a:pt x="100" y="75"/>
                  </a:cubicBezTo>
                  <a:moveTo>
                    <a:pt x="20" y="63"/>
                  </a:moveTo>
                  <a:cubicBezTo>
                    <a:pt x="18" y="63"/>
                    <a:pt x="17" y="63"/>
                    <a:pt x="16" y="63"/>
                  </a:cubicBezTo>
                  <a:cubicBezTo>
                    <a:pt x="21" y="45"/>
                    <a:pt x="33" y="29"/>
                    <a:pt x="50" y="21"/>
                  </a:cubicBezTo>
                  <a:cubicBezTo>
                    <a:pt x="55" y="26"/>
                    <a:pt x="65" y="38"/>
                    <a:pt x="75" y="56"/>
                  </a:cubicBezTo>
                  <a:cubicBezTo>
                    <a:pt x="54" y="62"/>
                    <a:pt x="33" y="63"/>
                    <a:pt x="20" y="63"/>
                  </a:cubicBezTo>
                  <a:moveTo>
                    <a:pt x="89" y="51"/>
                  </a:moveTo>
                  <a:cubicBezTo>
                    <a:pt x="87" y="49"/>
                    <a:pt x="86" y="46"/>
                    <a:pt x="85" y="44"/>
                  </a:cubicBezTo>
                  <a:cubicBezTo>
                    <a:pt x="77" y="31"/>
                    <a:pt x="69" y="22"/>
                    <a:pt x="64" y="16"/>
                  </a:cubicBezTo>
                  <a:cubicBezTo>
                    <a:pt x="69" y="14"/>
                    <a:pt x="74" y="14"/>
                    <a:pt x="79" y="14"/>
                  </a:cubicBezTo>
                  <a:cubicBezTo>
                    <a:pt x="95" y="14"/>
                    <a:pt x="110" y="19"/>
                    <a:pt x="121" y="29"/>
                  </a:cubicBezTo>
                  <a:cubicBezTo>
                    <a:pt x="112" y="39"/>
                    <a:pt x="101" y="46"/>
                    <a:pt x="89" y="51"/>
                  </a:cubicBezTo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36"/>
                    <a:pt x="123" y="0"/>
                    <a:pt x="7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041DD0-6C95-4313-A25A-11783BB5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252913"/>
              <a:ext cx="241300" cy="171450"/>
            </a:xfrm>
            <a:custGeom>
              <a:avLst/>
              <a:gdLst>
                <a:gd name="T0" fmla="*/ 90 w 152"/>
                <a:gd name="T1" fmla="*/ 0 h 108"/>
                <a:gd name="T2" fmla="*/ 0 w 152"/>
                <a:gd name="T3" fmla="*/ 58 h 108"/>
                <a:gd name="T4" fmla="*/ 62 w 152"/>
                <a:gd name="T5" fmla="*/ 108 h 108"/>
                <a:gd name="T6" fmla="*/ 152 w 152"/>
                <a:gd name="T7" fmla="*/ 52 h 108"/>
                <a:gd name="T8" fmla="*/ 90 w 152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8">
                  <a:moveTo>
                    <a:pt x="90" y="0"/>
                  </a:moveTo>
                  <a:lnTo>
                    <a:pt x="0" y="58"/>
                  </a:lnTo>
                  <a:lnTo>
                    <a:pt x="62" y="108"/>
                  </a:lnTo>
                  <a:lnTo>
                    <a:pt x="152" y="52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734C980-E9D9-49C2-B13B-CDBB4D22F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252913"/>
              <a:ext cx="241300" cy="171450"/>
            </a:xfrm>
            <a:custGeom>
              <a:avLst/>
              <a:gdLst>
                <a:gd name="T0" fmla="*/ 90 w 152"/>
                <a:gd name="T1" fmla="*/ 0 h 108"/>
                <a:gd name="T2" fmla="*/ 0 w 152"/>
                <a:gd name="T3" fmla="*/ 58 h 108"/>
                <a:gd name="T4" fmla="*/ 62 w 152"/>
                <a:gd name="T5" fmla="*/ 108 h 108"/>
                <a:gd name="T6" fmla="*/ 152 w 152"/>
                <a:gd name="T7" fmla="*/ 52 h 108"/>
                <a:gd name="T8" fmla="*/ 90 w 152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8">
                  <a:moveTo>
                    <a:pt x="90" y="0"/>
                  </a:moveTo>
                  <a:lnTo>
                    <a:pt x="0" y="58"/>
                  </a:lnTo>
                  <a:lnTo>
                    <a:pt x="62" y="108"/>
                  </a:lnTo>
                  <a:lnTo>
                    <a:pt x="152" y="52"/>
                  </a:lnTo>
                  <a:lnTo>
                    <a:pt x="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F00B869-419C-41C7-BFA7-E5D5A9FDD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256088"/>
              <a:ext cx="234950" cy="168275"/>
            </a:xfrm>
            <a:custGeom>
              <a:avLst/>
              <a:gdLst>
                <a:gd name="T0" fmla="*/ 60 w 148"/>
                <a:gd name="T1" fmla="*/ 0 h 106"/>
                <a:gd name="T2" fmla="*/ 0 w 148"/>
                <a:gd name="T3" fmla="*/ 50 h 106"/>
                <a:gd name="T4" fmla="*/ 88 w 148"/>
                <a:gd name="T5" fmla="*/ 106 h 106"/>
                <a:gd name="T6" fmla="*/ 148 w 148"/>
                <a:gd name="T7" fmla="*/ 56 h 106"/>
                <a:gd name="T8" fmla="*/ 60 w 148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06">
                  <a:moveTo>
                    <a:pt x="60" y="0"/>
                  </a:moveTo>
                  <a:lnTo>
                    <a:pt x="0" y="50"/>
                  </a:lnTo>
                  <a:lnTo>
                    <a:pt x="88" y="106"/>
                  </a:lnTo>
                  <a:lnTo>
                    <a:pt x="148" y="56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B25998B-12E0-4F5C-82CF-AA4FFC17A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256088"/>
              <a:ext cx="234950" cy="168275"/>
            </a:xfrm>
            <a:custGeom>
              <a:avLst/>
              <a:gdLst>
                <a:gd name="T0" fmla="*/ 60 w 148"/>
                <a:gd name="T1" fmla="*/ 0 h 106"/>
                <a:gd name="T2" fmla="*/ 0 w 148"/>
                <a:gd name="T3" fmla="*/ 50 h 106"/>
                <a:gd name="T4" fmla="*/ 88 w 148"/>
                <a:gd name="T5" fmla="*/ 106 h 106"/>
                <a:gd name="T6" fmla="*/ 148 w 148"/>
                <a:gd name="T7" fmla="*/ 56 h 106"/>
                <a:gd name="T8" fmla="*/ 60 w 148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06">
                  <a:moveTo>
                    <a:pt x="60" y="0"/>
                  </a:moveTo>
                  <a:lnTo>
                    <a:pt x="0" y="50"/>
                  </a:lnTo>
                  <a:lnTo>
                    <a:pt x="88" y="106"/>
                  </a:lnTo>
                  <a:lnTo>
                    <a:pt x="148" y="56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721A545-8F7F-409E-9FC5-91683006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424363"/>
              <a:ext cx="234950" cy="168275"/>
            </a:xfrm>
            <a:custGeom>
              <a:avLst/>
              <a:gdLst>
                <a:gd name="T0" fmla="*/ 88 w 148"/>
                <a:gd name="T1" fmla="*/ 0 h 106"/>
                <a:gd name="T2" fmla="*/ 88 w 148"/>
                <a:gd name="T3" fmla="*/ 0 h 106"/>
                <a:gd name="T4" fmla="*/ 0 w 148"/>
                <a:gd name="T5" fmla="*/ 54 h 106"/>
                <a:gd name="T6" fmla="*/ 60 w 148"/>
                <a:gd name="T7" fmla="*/ 106 h 106"/>
                <a:gd name="T8" fmla="*/ 148 w 148"/>
                <a:gd name="T9" fmla="*/ 48 h 106"/>
                <a:gd name="T10" fmla="*/ 88 w 148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06">
                  <a:moveTo>
                    <a:pt x="88" y="0"/>
                  </a:moveTo>
                  <a:lnTo>
                    <a:pt x="88" y="0"/>
                  </a:lnTo>
                  <a:lnTo>
                    <a:pt x="0" y="54"/>
                  </a:lnTo>
                  <a:lnTo>
                    <a:pt x="60" y="106"/>
                  </a:lnTo>
                  <a:lnTo>
                    <a:pt x="148" y="48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E2B3AB4-11A7-466F-BD44-7DD389155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424363"/>
              <a:ext cx="234950" cy="168275"/>
            </a:xfrm>
            <a:custGeom>
              <a:avLst/>
              <a:gdLst>
                <a:gd name="T0" fmla="*/ 88 w 148"/>
                <a:gd name="T1" fmla="*/ 0 h 106"/>
                <a:gd name="T2" fmla="*/ 88 w 148"/>
                <a:gd name="T3" fmla="*/ 0 h 106"/>
                <a:gd name="T4" fmla="*/ 0 w 148"/>
                <a:gd name="T5" fmla="*/ 54 h 106"/>
                <a:gd name="T6" fmla="*/ 60 w 148"/>
                <a:gd name="T7" fmla="*/ 106 h 106"/>
                <a:gd name="T8" fmla="*/ 148 w 148"/>
                <a:gd name="T9" fmla="*/ 48 h 106"/>
                <a:gd name="T10" fmla="*/ 88 w 148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06">
                  <a:moveTo>
                    <a:pt x="88" y="0"/>
                  </a:moveTo>
                  <a:lnTo>
                    <a:pt x="88" y="0"/>
                  </a:lnTo>
                  <a:lnTo>
                    <a:pt x="0" y="54"/>
                  </a:lnTo>
                  <a:lnTo>
                    <a:pt x="60" y="106"/>
                  </a:lnTo>
                  <a:lnTo>
                    <a:pt x="148" y="48"/>
                  </a:lnTo>
                  <a:lnTo>
                    <a:pt x="8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0159377-A2DD-424B-A450-2B0E7C9C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424363"/>
              <a:ext cx="241300" cy="168275"/>
            </a:xfrm>
            <a:custGeom>
              <a:avLst/>
              <a:gdLst>
                <a:gd name="T0" fmla="*/ 62 w 152"/>
                <a:gd name="T1" fmla="*/ 0 h 106"/>
                <a:gd name="T2" fmla="*/ 62 w 152"/>
                <a:gd name="T3" fmla="*/ 0 h 106"/>
                <a:gd name="T4" fmla="*/ 0 w 152"/>
                <a:gd name="T5" fmla="*/ 50 h 106"/>
                <a:gd name="T6" fmla="*/ 90 w 152"/>
                <a:gd name="T7" fmla="*/ 106 h 106"/>
                <a:gd name="T8" fmla="*/ 152 w 152"/>
                <a:gd name="T9" fmla="*/ 54 h 106"/>
                <a:gd name="T10" fmla="*/ 62 w 152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6">
                  <a:moveTo>
                    <a:pt x="62" y="0"/>
                  </a:moveTo>
                  <a:lnTo>
                    <a:pt x="62" y="0"/>
                  </a:lnTo>
                  <a:lnTo>
                    <a:pt x="0" y="50"/>
                  </a:lnTo>
                  <a:lnTo>
                    <a:pt x="90" y="106"/>
                  </a:lnTo>
                  <a:lnTo>
                    <a:pt x="152" y="54"/>
                  </a:ln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4A4879E-FB9D-4A5A-A7E3-22A69E13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424363"/>
              <a:ext cx="241300" cy="168275"/>
            </a:xfrm>
            <a:custGeom>
              <a:avLst/>
              <a:gdLst>
                <a:gd name="T0" fmla="*/ 62 w 152"/>
                <a:gd name="T1" fmla="*/ 0 h 106"/>
                <a:gd name="T2" fmla="*/ 62 w 152"/>
                <a:gd name="T3" fmla="*/ 0 h 106"/>
                <a:gd name="T4" fmla="*/ 0 w 152"/>
                <a:gd name="T5" fmla="*/ 50 h 106"/>
                <a:gd name="T6" fmla="*/ 90 w 152"/>
                <a:gd name="T7" fmla="*/ 106 h 106"/>
                <a:gd name="T8" fmla="*/ 152 w 152"/>
                <a:gd name="T9" fmla="*/ 54 h 106"/>
                <a:gd name="T10" fmla="*/ 62 w 152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6">
                  <a:moveTo>
                    <a:pt x="62" y="0"/>
                  </a:moveTo>
                  <a:lnTo>
                    <a:pt x="62" y="0"/>
                  </a:lnTo>
                  <a:lnTo>
                    <a:pt x="0" y="50"/>
                  </a:lnTo>
                  <a:lnTo>
                    <a:pt x="90" y="106"/>
                  </a:lnTo>
                  <a:lnTo>
                    <a:pt x="152" y="54"/>
                  </a:lnTo>
                  <a:lnTo>
                    <a:pt x="6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2C067E4-D7FF-44F5-A111-43210834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900" y="4529138"/>
              <a:ext cx="282575" cy="168275"/>
            </a:xfrm>
            <a:custGeom>
              <a:avLst/>
              <a:gdLst>
                <a:gd name="T0" fmla="*/ 90 w 178"/>
                <a:gd name="T1" fmla="*/ 0 h 106"/>
                <a:gd name="T2" fmla="*/ 28 w 178"/>
                <a:gd name="T3" fmla="*/ 52 h 106"/>
                <a:gd name="T4" fmla="*/ 0 w 178"/>
                <a:gd name="T5" fmla="*/ 34 h 106"/>
                <a:gd name="T6" fmla="*/ 0 w 178"/>
                <a:gd name="T7" fmla="*/ 54 h 106"/>
                <a:gd name="T8" fmla="*/ 90 w 178"/>
                <a:gd name="T9" fmla="*/ 106 h 106"/>
                <a:gd name="T10" fmla="*/ 178 w 178"/>
                <a:gd name="T11" fmla="*/ 54 h 106"/>
                <a:gd name="T12" fmla="*/ 178 w 178"/>
                <a:gd name="T13" fmla="*/ 34 h 106"/>
                <a:gd name="T14" fmla="*/ 152 w 178"/>
                <a:gd name="T15" fmla="*/ 52 h 106"/>
                <a:gd name="T16" fmla="*/ 90 w 178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06">
                  <a:moveTo>
                    <a:pt x="90" y="0"/>
                  </a:moveTo>
                  <a:lnTo>
                    <a:pt x="28" y="52"/>
                  </a:lnTo>
                  <a:lnTo>
                    <a:pt x="0" y="34"/>
                  </a:lnTo>
                  <a:lnTo>
                    <a:pt x="0" y="54"/>
                  </a:lnTo>
                  <a:lnTo>
                    <a:pt x="90" y="106"/>
                  </a:lnTo>
                  <a:lnTo>
                    <a:pt x="178" y="54"/>
                  </a:lnTo>
                  <a:lnTo>
                    <a:pt x="178" y="34"/>
                  </a:lnTo>
                  <a:lnTo>
                    <a:pt x="152" y="52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FDDD3D-B4A8-4683-B89D-751935529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900" y="4529138"/>
              <a:ext cx="282575" cy="168275"/>
            </a:xfrm>
            <a:custGeom>
              <a:avLst/>
              <a:gdLst>
                <a:gd name="T0" fmla="*/ 90 w 178"/>
                <a:gd name="T1" fmla="*/ 0 h 106"/>
                <a:gd name="T2" fmla="*/ 28 w 178"/>
                <a:gd name="T3" fmla="*/ 52 h 106"/>
                <a:gd name="T4" fmla="*/ 0 w 178"/>
                <a:gd name="T5" fmla="*/ 34 h 106"/>
                <a:gd name="T6" fmla="*/ 0 w 178"/>
                <a:gd name="T7" fmla="*/ 54 h 106"/>
                <a:gd name="T8" fmla="*/ 90 w 178"/>
                <a:gd name="T9" fmla="*/ 106 h 106"/>
                <a:gd name="T10" fmla="*/ 178 w 178"/>
                <a:gd name="T11" fmla="*/ 54 h 106"/>
                <a:gd name="T12" fmla="*/ 178 w 178"/>
                <a:gd name="T13" fmla="*/ 34 h 106"/>
                <a:gd name="T14" fmla="*/ 152 w 178"/>
                <a:gd name="T15" fmla="*/ 52 h 106"/>
                <a:gd name="T16" fmla="*/ 90 w 178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06">
                  <a:moveTo>
                    <a:pt x="90" y="0"/>
                  </a:moveTo>
                  <a:lnTo>
                    <a:pt x="28" y="52"/>
                  </a:lnTo>
                  <a:lnTo>
                    <a:pt x="0" y="34"/>
                  </a:lnTo>
                  <a:lnTo>
                    <a:pt x="0" y="54"/>
                  </a:lnTo>
                  <a:lnTo>
                    <a:pt x="90" y="106"/>
                  </a:lnTo>
                  <a:lnTo>
                    <a:pt x="178" y="54"/>
                  </a:lnTo>
                  <a:lnTo>
                    <a:pt x="178" y="34"/>
                  </a:lnTo>
                  <a:lnTo>
                    <a:pt x="152" y="52"/>
                  </a:lnTo>
                  <a:lnTo>
                    <a:pt x="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672F523-63E0-44CE-B61F-E46586327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0888" y="9918700"/>
              <a:ext cx="958850" cy="682625"/>
            </a:xfrm>
            <a:custGeom>
              <a:avLst/>
              <a:gdLst>
                <a:gd name="T0" fmla="*/ 356 w 604"/>
                <a:gd name="T1" fmla="*/ 0 h 430"/>
                <a:gd name="T2" fmla="*/ 0 w 604"/>
                <a:gd name="T3" fmla="*/ 232 h 430"/>
                <a:gd name="T4" fmla="*/ 246 w 604"/>
                <a:gd name="T5" fmla="*/ 430 h 430"/>
                <a:gd name="T6" fmla="*/ 604 w 604"/>
                <a:gd name="T7" fmla="*/ 208 h 430"/>
                <a:gd name="T8" fmla="*/ 356 w 604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430">
                  <a:moveTo>
                    <a:pt x="356" y="0"/>
                  </a:moveTo>
                  <a:lnTo>
                    <a:pt x="0" y="232"/>
                  </a:lnTo>
                  <a:lnTo>
                    <a:pt x="246" y="430"/>
                  </a:lnTo>
                  <a:lnTo>
                    <a:pt x="604" y="208"/>
                  </a:lnTo>
                  <a:lnTo>
                    <a:pt x="3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E0C68EA-3CCB-4C76-A09C-710666135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0888" y="9918700"/>
              <a:ext cx="958850" cy="682625"/>
            </a:xfrm>
            <a:custGeom>
              <a:avLst/>
              <a:gdLst>
                <a:gd name="T0" fmla="*/ 356 w 604"/>
                <a:gd name="T1" fmla="*/ 0 h 430"/>
                <a:gd name="T2" fmla="*/ 0 w 604"/>
                <a:gd name="T3" fmla="*/ 232 h 430"/>
                <a:gd name="T4" fmla="*/ 246 w 604"/>
                <a:gd name="T5" fmla="*/ 430 h 430"/>
                <a:gd name="T6" fmla="*/ 604 w 604"/>
                <a:gd name="T7" fmla="*/ 208 h 430"/>
                <a:gd name="T8" fmla="*/ 356 w 604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430">
                  <a:moveTo>
                    <a:pt x="356" y="0"/>
                  </a:moveTo>
                  <a:lnTo>
                    <a:pt x="0" y="232"/>
                  </a:lnTo>
                  <a:lnTo>
                    <a:pt x="246" y="430"/>
                  </a:lnTo>
                  <a:lnTo>
                    <a:pt x="604" y="208"/>
                  </a:lnTo>
                  <a:lnTo>
                    <a:pt x="35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29D0939-2F66-44F8-9A2D-4D41595E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9921875"/>
              <a:ext cx="955675" cy="679450"/>
            </a:xfrm>
            <a:custGeom>
              <a:avLst/>
              <a:gdLst>
                <a:gd name="T0" fmla="*/ 248 w 602"/>
                <a:gd name="T1" fmla="*/ 0 h 428"/>
                <a:gd name="T2" fmla="*/ 0 w 602"/>
                <a:gd name="T3" fmla="*/ 206 h 428"/>
                <a:gd name="T4" fmla="*/ 358 w 602"/>
                <a:gd name="T5" fmla="*/ 428 h 428"/>
                <a:gd name="T6" fmla="*/ 602 w 602"/>
                <a:gd name="T7" fmla="*/ 230 h 428"/>
                <a:gd name="T8" fmla="*/ 248 w 602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2" h="428">
                  <a:moveTo>
                    <a:pt x="248" y="0"/>
                  </a:moveTo>
                  <a:lnTo>
                    <a:pt x="0" y="206"/>
                  </a:lnTo>
                  <a:lnTo>
                    <a:pt x="358" y="428"/>
                  </a:lnTo>
                  <a:lnTo>
                    <a:pt x="602" y="230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F4C7129-8283-49EC-82B3-D0FDB7801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9921875"/>
              <a:ext cx="955675" cy="679450"/>
            </a:xfrm>
            <a:custGeom>
              <a:avLst/>
              <a:gdLst>
                <a:gd name="T0" fmla="*/ 248 w 602"/>
                <a:gd name="T1" fmla="*/ 0 h 428"/>
                <a:gd name="T2" fmla="*/ 0 w 602"/>
                <a:gd name="T3" fmla="*/ 206 h 428"/>
                <a:gd name="T4" fmla="*/ 358 w 602"/>
                <a:gd name="T5" fmla="*/ 428 h 428"/>
                <a:gd name="T6" fmla="*/ 602 w 602"/>
                <a:gd name="T7" fmla="*/ 230 h 428"/>
                <a:gd name="T8" fmla="*/ 248 w 602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2" h="428">
                  <a:moveTo>
                    <a:pt x="248" y="0"/>
                  </a:moveTo>
                  <a:lnTo>
                    <a:pt x="0" y="206"/>
                  </a:lnTo>
                  <a:lnTo>
                    <a:pt x="358" y="428"/>
                  </a:lnTo>
                  <a:lnTo>
                    <a:pt x="602" y="230"/>
                  </a:lnTo>
                  <a:lnTo>
                    <a:pt x="24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8721BD6-F524-440C-BF11-8F81E1F1B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10601325"/>
              <a:ext cx="955675" cy="681038"/>
            </a:xfrm>
            <a:custGeom>
              <a:avLst/>
              <a:gdLst>
                <a:gd name="T0" fmla="*/ 358 w 602"/>
                <a:gd name="T1" fmla="*/ 0 h 429"/>
                <a:gd name="T2" fmla="*/ 358 w 602"/>
                <a:gd name="T3" fmla="*/ 0 h 429"/>
                <a:gd name="T4" fmla="*/ 0 w 602"/>
                <a:gd name="T5" fmla="*/ 220 h 429"/>
                <a:gd name="T6" fmla="*/ 248 w 602"/>
                <a:gd name="T7" fmla="*/ 429 h 429"/>
                <a:gd name="T8" fmla="*/ 602 w 602"/>
                <a:gd name="T9" fmla="*/ 196 h 429"/>
                <a:gd name="T10" fmla="*/ 358 w 602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429">
                  <a:moveTo>
                    <a:pt x="358" y="0"/>
                  </a:moveTo>
                  <a:lnTo>
                    <a:pt x="358" y="0"/>
                  </a:lnTo>
                  <a:lnTo>
                    <a:pt x="0" y="220"/>
                  </a:lnTo>
                  <a:lnTo>
                    <a:pt x="248" y="429"/>
                  </a:lnTo>
                  <a:lnTo>
                    <a:pt x="602" y="196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16C5D15-0032-4E37-9007-7FCBB66C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9738" y="10601325"/>
              <a:ext cx="955675" cy="681038"/>
            </a:xfrm>
            <a:custGeom>
              <a:avLst/>
              <a:gdLst>
                <a:gd name="T0" fmla="*/ 358 w 602"/>
                <a:gd name="T1" fmla="*/ 0 h 429"/>
                <a:gd name="T2" fmla="*/ 358 w 602"/>
                <a:gd name="T3" fmla="*/ 0 h 429"/>
                <a:gd name="T4" fmla="*/ 0 w 602"/>
                <a:gd name="T5" fmla="*/ 220 h 429"/>
                <a:gd name="T6" fmla="*/ 248 w 602"/>
                <a:gd name="T7" fmla="*/ 429 h 429"/>
                <a:gd name="T8" fmla="*/ 602 w 602"/>
                <a:gd name="T9" fmla="*/ 196 h 429"/>
                <a:gd name="T10" fmla="*/ 358 w 602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429">
                  <a:moveTo>
                    <a:pt x="358" y="0"/>
                  </a:moveTo>
                  <a:lnTo>
                    <a:pt x="358" y="0"/>
                  </a:lnTo>
                  <a:lnTo>
                    <a:pt x="0" y="220"/>
                  </a:lnTo>
                  <a:lnTo>
                    <a:pt x="248" y="429"/>
                  </a:lnTo>
                  <a:lnTo>
                    <a:pt x="602" y="196"/>
                  </a:lnTo>
                  <a:lnTo>
                    <a:pt x="35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CD0D782-F422-42C7-B3C7-EBDF054D2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0888" y="10601325"/>
              <a:ext cx="958850" cy="681038"/>
            </a:xfrm>
            <a:custGeom>
              <a:avLst/>
              <a:gdLst>
                <a:gd name="T0" fmla="*/ 246 w 604"/>
                <a:gd name="T1" fmla="*/ 0 h 429"/>
                <a:gd name="T2" fmla="*/ 246 w 604"/>
                <a:gd name="T3" fmla="*/ 0 h 429"/>
                <a:gd name="T4" fmla="*/ 0 w 604"/>
                <a:gd name="T5" fmla="*/ 196 h 429"/>
                <a:gd name="T6" fmla="*/ 356 w 604"/>
                <a:gd name="T7" fmla="*/ 429 h 429"/>
                <a:gd name="T8" fmla="*/ 604 w 604"/>
                <a:gd name="T9" fmla="*/ 220 h 429"/>
                <a:gd name="T10" fmla="*/ 246 w 604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4" h="429">
                  <a:moveTo>
                    <a:pt x="246" y="0"/>
                  </a:moveTo>
                  <a:lnTo>
                    <a:pt x="246" y="0"/>
                  </a:lnTo>
                  <a:lnTo>
                    <a:pt x="0" y="196"/>
                  </a:lnTo>
                  <a:lnTo>
                    <a:pt x="356" y="429"/>
                  </a:lnTo>
                  <a:lnTo>
                    <a:pt x="604" y="22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5505808-294C-445F-82EE-4FD3F4FDB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0888" y="10601325"/>
              <a:ext cx="958850" cy="681038"/>
            </a:xfrm>
            <a:custGeom>
              <a:avLst/>
              <a:gdLst>
                <a:gd name="T0" fmla="*/ 246 w 604"/>
                <a:gd name="T1" fmla="*/ 0 h 429"/>
                <a:gd name="T2" fmla="*/ 246 w 604"/>
                <a:gd name="T3" fmla="*/ 0 h 429"/>
                <a:gd name="T4" fmla="*/ 0 w 604"/>
                <a:gd name="T5" fmla="*/ 196 h 429"/>
                <a:gd name="T6" fmla="*/ 356 w 604"/>
                <a:gd name="T7" fmla="*/ 429 h 429"/>
                <a:gd name="T8" fmla="*/ 604 w 604"/>
                <a:gd name="T9" fmla="*/ 220 h 429"/>
                <a:gd name="T10" fmla="*/ 246 w 604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4" h="429">
                  <a:moveTo>
                    <a:pt x="246" y="0"/>
                  </a:moveTo>
                  <a:lnTo>
                    <a:pt x="246" y="0"/>
                  </a:lnTo>
                  <a:lnTo>
                    <a:pt x="0" y="196"/>
                  </a:lnTo>
                  <a:lnTo>
                    <a:pt x="356" y="429"/>
                  </a:lnTo>
                  <a:lnTo>
                    <a:pt x="604" y="220"/>
                  </a:lnTo>
                  <a:lnTo>
                    <a:pt x="24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79D31A3-566F-4EEA-8C76-1475A9889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7763" y="11023600"/>
              <a:ext cx="1127125" cy="681038"/>
            </a:xfrm>
            <a:custGeom>
              <a:avLst/>
              <a:gdLst>
                <a:gd name="T0" fmla="*/ 354 w 710"/>
                <a:gd name="T1" fmla="*/ 0 h 429"/>
                <a:gd name="T2" fmla="*/ 106 w 710"/>
                <a:gd name="T3" fmla="*/ 207 h 429"/>
                <a:gd name="T4" fmla="*/ 0 w 710"/>
                <a:gd name="T5" fmla="*/ 139 h 429"/>
                <a:gd name="T6" fmla="*/ 0 w 710"/>
                <a:gd name="T7" fmla="*/ 215 h 429"/>
                <a:gd name="T8" fmla="*/ 354 w 710"/>
                <a:gd name="T9" fmla="*/ 429 h 429"/>
                <a:gd name="T10" fmla="*/ 710 w 710"/>
                <a:gd name="T11" fmla="*/ 215 h 429"/>
                <a:gd name="T12" fmla="*/ 710 w 710"/>
                <a:gd name="T13" fmla="*/ 139 h 429"/>
                <a:gd name="T14" fmla="*/ 604 w 710"/>
                <a:gd name="T15" fmla="*/ 207 h 429"/>
                <a:gd name="T16" fmla="*/ 354 w 710"/>
                <a:gd name="T17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0" h="429">
                  <a:moveTo>
                    <a:pt x="354" y="0"/>
                  </a:moveTo>
                  <a:lnTo>
                    <a:pt x="106" y="207"/>
                  </a:lnTo>
                  <a:lnTo>
                    <a:pt x="0" y="139"/>
                  </a:lnTo>
                  <a:lnTo>
                    <a:pt x="0" y="215"/>
                  </a:lnTo>
                  <a:lnTo>
                    <a:pt x="354" y="429"/>
                  </a:lnTo>
                  <a:lnTo>
                    <a:pt x="710" y="215"/>
                  </a:lnTo>
                  <a:lnTo>
                    <a:pt x="710" y="139"/>
                  </a:lnTo>
                  <a:lnTo>
                    <a:pt x="604" y="207"/>
                  </a:ln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08BA471-64C4-4195-B547-E9D1D0A33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7763" y="11023600"/>
              <a:ext cx="1127125" cy="681038"/>
            </a:xfrm>
            <a:custGeom>
              <a:avLst/>
              <a:gdLst>
                <a:gd name="T0" fmla="*/ 354 w 710"/>
                <a:gd name="T1" fmla="*/ 0 h 429"/>
                <a:gd name="T2" fmla="*/ 106 w 710"/>
                <a:gd name="T3" fmla="*/ 207 h 429"/>
                <a:gd name="T4" fmla="*/ 0 w 710"/>
                <a:gd name="T5" fmla="*/ 139 h 429"/>
                <a:gd name="T6" fmla="*/ 0 w 710"/>
                <a:gd name="T7" fmla="*/ 215 h 429"/>
                <a:gd name="T8" fmla="*/ 354 w 710"/>
                <a:gd name="T9" fmla="*/ 429 h 429"/>
                <a:gd name="T10" fmla="*/ 710 w 710"/>
                <a:gd name="T11" fmla="*/ 215 h 429"/>
                <a:gd name="T12" fmla="*/ 710 w 710"/>
                <a:gd name="T13" fmla="*/ 139 h 429"/>
                <a:gd name="T14" fmla="*/ 604 w 710"/>
                <a:gd name="T15" fmla="*/ 207 h 429"/>
                <a:gd name="T16" fmla="*/ 354 w 710"/>
                <a:gd name="T17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0" h="429">
                  <a:moveTo>
                    <a:pt x="354" y="0"/>
                  </a:moveTo>
                  <a:lnTo>
                    <a:pt x="106" y="207"/>
                  </a:lnTo>
                  <a:lnTo>
                    <a:pt x="0" y="139"/>
                  </a:lnTo>
                  <a:lnTo>
                    <a:pt x="0" y="215"/>
                  </a:lnTo>
                  <a:lnTo>
                    <a:pt x="354" y="429"/>
                  </a:lnTo>
                  <a:lnTo>
                    <a:pt x="710" y="215"/>
                  </a:lnTo>
                  <a:lnTo>
                    <a:pt x="710" y="139"/>
                  </a:lnTo>
                  <a:lnTo>
                    <a:pt x="604" y="207"/>
                  </a:lnTo>
                  <a:lnTo>
                    <a:pt x="3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0821BCA-DFDC-4AA7-93DD-CAF424C9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12326938"/>
              <a:ext cx="685800" cy="488950"/>
            </a:xfrm>
            <a:custGeom>
              <a:avLst/>
              <a:gdLst>
                <a:gd name="T0" fmla="*/ 254 w 432"/>
                <a:gd name="T1" fmla="*/ 0 h 308"/>
                <a:gd name="T2" fmla="*/ 0 w 432"/>
                <a:gd name="T3" fmla="*/ 166 h 308"/>
                <a:gd name="T4" fmla="*/ 174 w 432"/>
                <a:gd name="T5" fmla="*/ 308 h 308"/>
                <a:gd name="T6" fmla="*/ 432 w 432"/>
                <a:gd name="T7" fmla="*/ 150 h 308"/>
                <a:gd name="T8" fmla="*/ 254 w 432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08">
                  <a:moveTo>
                    <a:pt x="254" y="0"/>
                  </a:moveTo>
                  <a:lnTo>
                    <a:pt x="0" y="166"/>
                  </a:lnTo>
                  <a:lnTo>
                    <a:pt x="174" y="308"/>
                  </a:lnTo>
                  <a:lnTo>
                    <a:pt x="432" y="150"/>
                  </a:lnTo>
                  <a:lnTo>
                    <a:pt x="2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DD236C2-289D-4D01-B7F6-26DFD213E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12326938"/>
              <a:ext cx="685800" cy="488950"/>
            </a:xfrm>
            <a:custGeom>
              <a:avLst/>
              <a:gdLst>
                <a:gd name="T0" fmla="*/ 254 w 432"/>
                <a:gd name="T1" fmla="*/ 0 h 308"/>
                <a:gd name="T2" fmla="*/ 0 w 432"/>
                <a:gd name="T3" fmla="*/ 166 h 308"/>
                <a:gd name="T4" fmla="*/ 174 w 432"/>
                <a:gd name="T5" fmla="*/ 308 h 308"/>
                <a:gd name="T6" fmla="*/ 432 w 432"/>
                <a:gd name="T7" fmla="*/ 150 h 308"/>
                <a:gd name="T8" fmla="*/ 254 w 432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08">
                  <a:moveTo>
                    <a:pt x="254" y="0"/>
                  </a:moveTo>
                  <a:lnTo>
                    <a:pt x="0" y="166"/>
                  </a:lnTo>
                  <a:lnTo>
                    <a:pt x="174" y="308"/>
                  </a:lnTo>
                  <a:lnTo>
                    <a:pt x="432" y="150"/>
                  </a:lnTo>
                  <a:lnTo>
                    <a:pt x="2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75E386C-FF22-445F-B95C-198432D2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12330113"/>
              <a:ext cx="682625" cy="485775"/>
            </a:xfrm>
            <a:custGeom>
              <a:avLst/>
              <a:gdLst>
                <a:gd name="T0" fmla="*/ 176 w 430"/>
                <a:gd name="T1" fmla="*/ 0 h 306"/>
                <a:gd name="T2" fmla="*/ 0 w 430"/>
                <a:gd name="T3" fmla="*/ 148 h 306"/>
                <a:gd name="T4" fmla="*/ 254 w 430"/>
                <a:gd name="T5" fmla="*/ 306 h 306"/>
                <a:gd name="T6" fmla="*/ 430 w 430"/>
                <a:gd name="T7" fmla="*/ 164 h 306"/>
                <a:gd name="T8" fmla="*/ 176 w 430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06">
                  <a:moveTo>
                    <a:pt x="176" y="0"/>
                  </a:moveTo>
                  <a:lnTo>
                    <a:pt x="0" y="148"/>
                  </a:lnTo>
                  <a:lnTo>
                    <a:pt x="254" y="306"/>
                  </a:lnTo>
                  <a:lnTo>
                    <a:pt x="430" y="164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7CF3044-FFBE-44D8-BF69-750674A7A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12330113"/>
              <a:ext cx="682625" cy="485775"/>
            </a:xfrm>
            <a:custGeom>
              <a:avLst/>
              <a:gdLst>
                <a:gd name="T0" fmla="*/ 176 w 430"/>
                <a:gd name="T1" fmla="*/ 0 h 306"/>
                <a:gd name="T2" fmla="*/ 0 w 430"/>
                <a:gd name="T3" fmla="*/ 148 h 306"/>
                <a:gd name="T4" fmla="*/ 254 w 430"/>
                <a:gd name="T5" fmla="*/ 306 h 306"/>
                <a:gd name="T6" fmla="*/ 430 w 430"/>
                <a:gd name="T7" fmla="*/ 164 h 306"/>
                <a:gd name="T8" fmla="*/ 176 w 430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06">
                  <a:moveTo>
                    <a:pt x="176" y="0"/>
                  </a:moveTo>
                  <a:lnTo>
                    <a:pt x="0" y="148"/>
                  </a:lnTo>
                  <a:lnTo>
                    <a:pt x="254" y="306"/>
                  </a:lnTo>
                  <a:lnTo>
                    <a:pt x="430" y="164"/>
                  </a:lnTo>
                  <a:lnTo>
                    <a:pt x="17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AB72B97-C4D8-4DCC-B252-8ACA14A25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12815888"/>
              <a:ext cx="682625" cy="487363"/>
            </a:xfrm>
            <a:custGeom>
              <a:avLst/>
              <a:gdLst>
                <a:gd name="T0" fmla="*/ 254 w 430"/>
                <a:gd name="T1" fmla="*/ 0 h 307"/>
                <a:gd name="T2" fmla="*/ 254 w 430"/>
                <a:gd name="T3" fmla="*/ 0 h 307"/>
                <a:gd name="T4" fmla="*/ 0 w 430"/>
                <a:gd name="T5" fmla="*/ 159 h 307"/>
                <a:gd name="T6" fmla="*/ 176 w 430"/>
                <a:gd name="T7" fmla="*/ 307 h 307"/>
                <a:gd name="T8" fmla="*/ 430 w 430"/>
                <a:gd name="T9" fmla="*/ 141 h 307"/>
                <a:gd name="T10" fmla="*/ 254 w 430"/>
                <a:gd name="T1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307">
                  <a:moveTo>
                    <a:pt x="254" y="0"/>
                  </a:moveTo>
                  <a:lnTo>
                    <a:pt x="254" y="0"/>
                  </a:lnTo>
                  <a:lnTo>
                    <a:pt x="0" y="159"/>
                  </a:lnTo>
                  <a:lnTo>
                    <a:pt x="176" y="307"/>
                  </a:lnTo>
                  <a:lnTo>
                    <a:pt x="430" y="141"/>
                  </a:lnTo>
                  <a:lnTo>
                    <a:pt x="2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39C5DD2-5F67-46C8-87F0-B476A24E4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12815888"/>
              <a:ext cx="682625" cy="487363"/>
            </a:xfrm>
            <a:custGeom>
              <a:avLst/>
              <a:gdLst>
                <a:gd name="T0" fmla="*/ 254 w 430"/>
                <a:gd name="T1" fmla="*/ 0 h 307"/>
                <a:gd name="T2" fmla="*/ 254 w 430"/>
                <a:gd name="T3" fmla="*/ 0 h 307"/>
                <a:gd name="T4" fmla="*/ 0 w 430"/>
                <a:gd name="T5" fmla="*/ 159 h 307"/>
                <a:gd name="T6" fmla="*/ 176 w 430"/>
                <a:gd name="T7" fmla="*/ 307 h 307"/>
                <a:gd name="T8" fmla="*/ 430 w 430"/>
                <a:gd name="T9" fmla="*/ 141 h 307"/>
                <a:gd name="T10" fmla="*/ 254 w 430"/>
                <a:gd name="T1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307">
                  <a:moveTo>
                    <a:pt x="254" y="0"/>
                  </a:moveTo>
                  <a:lnTo>
                    <a:pt x="254" y="0"/>
                  </a:lnTo>
                  <a:lnTo>
                    <a:pt x="0" y="159"/>
                  </a:lnTo>
                  <a:lnTo>
                    <a:pt x="176" y="307"/>
                  </a:lnTo>
                  <a:lnTo>
                    <a:pt x="430" y="141"/>
                  </a:lnTo>
                  <a:lnTo>
                    <a:pt x="2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E744386-8AFD-43F8-A56E-B4876CF84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12815888"/>
              <a:ext cx="685800" cy="487363"/>
            </a:xfrm>
            <a:custGeom>
              <a:avLst/>
              <a:gdLst>
                <a:gd name="T0" fmla="*/ 174 w 432"/>
                <a:gd name="T1" fmla="*/ 0 h 307"/>
                <a:gd name="T2" fmla="*/ 174 w 432"/>
                <a:gd name="T3" fmla="*/ 0 h 307"/>
                <a:gd name="T4" fmla="*/ 0 w 432"/>
                <a:gd name="T5" fmla="*/ 141 h 307"/>
                <a:gd name="T6" fmla="*/ 254 w 432"/>
                <a:gd name="T7" fmla="*/ 307 h 307"/>
                <a:gd name="T8" fmla="*/ 432 w 432"/>
                <a:gd name="T9" fmla="*/ 159 h 307"/>
                <a:gd name="T10" fmla="*/ 174 w 432"/>
                <a:gd name="T1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307">
                  <a:moveTo>
                    <a:pt x="174" y="0"/>
                  </a:moveTo>
                  <a:lnTo>
                    <a:pt x="174" y="0"/>
                  </a:lnTo>
                  <a:lnTo>
                    <a:pt x="0" y="141"/>
                  </a:lnTo>
                  <a:lnTo>
                    <a:pt x="254" y="307"/>
                  </a:lnTo>
                  <a:lnTo>
                    <a:pt x="432" y="159"/>
                  </a:lnTo>
                  <a:lnTo>
                    <a:pt x="1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FE2EE6D-240B-4E1C-BA06-4E359B44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12815888"/>
              <a:ext cx="685800" cy="487363"/>
            </a:xfrm>
            <a:custGeom>
              <a:avLst/>
              <a:gdLst>
                <a:gd name="T0" fmla="*/ 174 w 432"/>
                <a:gd name="T1" fmla="*/ 0 h 307"/>
                <a:gd name="T2" fmla="*/ 174 w 432"/>
                <a:gd name="T3" fmla="*/ 0 h 307"/>
                <a:gd name="T4" fmla="*/ 0 w 432"/>
                <a:gd name="T5" fmla="*/ 141 h 307"/>
                <a:gd name="T6" fmla="*/ 254 w 432"/>
                <a:gd name="T7" fmla="*/ 307 h 307"/>
                <a:gd name="T8" fmla="*/ 432 w 432"/>
                <a:gd name="T9" fmla="*/ 159 h 307"/>
                <a:gd name="T10" fmla="*/ 174 w 432"/>
                <a:gd name="T1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307">
                  <a:moveTo>
                    <a:pt x="174" y="0"/>
                  </a:moveTo>
                  <a:lnTo>
                    <a:pt x="174" y="0"/>
                  </a:lnTo>
                  <a:lnTo>
                    <a:pt x="0" y="141"/>
                  </a:lnTo>
                  <a:lnTo>
                    <a:pt x="254" y="307"/>
                  </a:lnTo>
                  <a:lnTo>
                    <a:pt x="432" y="159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5B7FDD6-9636-43B2-8761-E0C432CF4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" y="13119100"/>
              <a:ext cx="806450" cy="485775"/>
            </a:xfrm>
            <a:custGeom>
              <a:avLst/>
              <a:gdLst>
                <a:gd name="T0" fmla="*/ 254 w 508"/>
                <a:gd name="T1" fmla="*/ 0 h 306"/>
                <a:gd name="T2" fmla="*/ 76 w 508"/>
                <a:gd name="T3" fmla="*/ 148 h 306"/>
                <a:gd name="T4" fmla="*/ 0 w 508"/>
                <a:gd name="T5" fmla="*/ 98 h 306"/>
                <a:gd name="T6" fmla="*/ 0 w 508"/>
                <a:gd name="T7" fmla="*/ 154 h 306"/>
                <a:gd name="T8" fmla="*/ 254 w 508"/>
                <a:gd name="T9" fmla="*/ 306 h 306"/>
                <a:gd name="T10" fmla="*/ 508 w 508"/>
                <a:gd name="T11" fmla="*/ 154 h 306"/>
                <a:gd name="T12" fmla="*/ 508 w 508"/>
                <a:gd name="T13" fmla="*/ 98 h 306"/>
                <a:gd name="T14" fmla="*/ 432 w 508"/>
                <a:gd name="T15" fmla="*/ 148 h 306"/>
                <a:gd name="T16" fmla="*/ 254 w 508"/>
                <a:gd name="T1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306">
                  <a:moveTo>
                    <a:pt x="254" y="0"/>
                  </a:moveTo>
                  <a:lnTo>
                    <a:pt x="76" y="148"/>
                  </a:lnTo>
                  <a:lnTo>
                    <a:pt x="0" y="98"/>
                  </a:lnTo>
                  <a:lnTo>
                    <a:pt x="0" y="154"/>
                  </a:lnTo>
                  <a:lnTo>
                    <a:pt x="254" y="306"/>
                  </a:lnTo>
                  <a:lnTo>
                    <a:pt x="508" y="154"/>
                  </a:lnTo>
                  <a:lnTo>
                    <a:pt x="508" y="98"/>
                  </a:lnTo>
                  <a:lnTo>
                    <a:pt x="432" y="148"/>
                  </a:lnTo>
                  <a:lnTo>
                    <a:pt x="2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DA0275F-E0A6-4FD0-9391-EF554B7D1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" y="13119100"/>
              <a:ext cx="806450" cy="485775"/>
            </a:xfrm>
            <a:custGeom>
              <a:avLst/>
              <a:gdLst>
                <a:gd name="T0" fmla="*/ 254 w 508"/>
                <a:gd name="T1" fmla="*/ 0 h 306"/>
                <a:gd name="T2" fmla="*/ 76 w 508"/>
                <a:gd name="T3" fmla="*/ 148 h 306"/>
                <a:gd name="T4" fmla="*/ 0 w 508"/>
                <a:gd name="T5" fmla="*/ 98 h 306"/>
                <a:gd name="T6" fmla="*/ 0 w 508"/>
                <a:gd name="T7" fmla="*/ 154 h 306"/>
                <a:gd name="T8" fmla="*/ 254 w 508"/>
                <a:gd name="T9" fmla="*/ 306 h 306"/>
                <a:gd name="T10" fmla="*/ 508 w 508"/>
                <a:gd name="T11" fmla="*/ 154 h 306"/>
                <a:gd name="T12" fmla="*/ 508 w 508"/>
                <a:gd name="T13" fmla="*/ 98 h 306"/>
                <a:gd name="T14" fmla="*/ 432 w 508"/>
                <a:gd name="T15" fmla="*/ 148 h 306"/>
                <a:gd name="T16" fmla="*/ 254 w 508"/>
                <a:gd name="T1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306">
                  <a:moveTo>
                    <a:pt x="254" y="0"/>
                  </a:moveTo>
                  <a:lnTo>
                    <a:pt x="76" y="148"/>
                  </a:lnTo>
                  <a:lnTo>
                    <a:pt x="0" y="98"/>
                  </a:lnTo>
                  <a:lnTo>
                    <a:pt x="0" y="154"/>
                  </a:lnTo>
                  <a:lnTo>
                    <a:pt x="254" y="306"/>
                  </a:lnTo>
                  <a:lnTo>
                    <a:pt x="508" y="154"/>
                  </a:lnTo>
                  <a:lnTo>
                    <a:pt x="508" y="98"/>
                  </a:lnTo>
                  <a:lnTo>
                    <a:pt x="432" y="148"/>
                  </a:lnTo>
                  <a:lnTo>
                    <a:pt x="2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754F64F-5542-4B67-95F5-683B6AB9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5438" y="8091488"/>
              <a:ext cx="552450" cy="473075"/>
            </a:xfrm>
            <a:custGeom>
              <a:avLst/>
              <a:gdLst>
                <a:gd name="T0" fmla="*/ 146 w 174"/>
                <a:gd name="T1" fmla="*/ 0 h 149"/>
                <a:gd name="T2" fmla="*/ 99 w 174"/>
                <a:gd name="T3" fmla="*/ 40 h 149"/>
                <a:gd name="T4" fmla="*/ 112 w 174"/>
                <a:gd name="T5" fmla="*/ 38 h 149"/>
                <a:gd name="T6" fmla="*/ 123 w 174"/>
                <a:gd name="T7" fmla="*/ 52 h 149"/>
                <a:gd name="T8" fmla="*/ 95 w 174"/>
                <a:gd name="T9" fmla="*/ 96 h 149"/>
                <a:gd name="T10" fmla="*/ 76 w 174"/>
                <a:gd name="T11" fmla="*/ 30 h 149"/>
                <a:gd name="T12" fmla="*/ 53 w 174"/>
                <a:gd name="T13" fmla="*/ 2 h 149"/>
                <a:gd name="T14" fmla="*/ 51 w 174"/>
                <a:gd name="T15" fmla="*/ 2 h 149"/>
                <a:gd name="T16" fmla="*/ 0 w 174"/>
                <a:gd name="T17" fmla="*/ 40 h 149"/>
                <a:gd name="T18" fmla="*/ 8 w 174"/>
                <a:gd name="T19" fmla="*/ 51 h 149"/>
                <a:gd name="T20" fmla="*/ 22 w 174"/>
                <a:gd name="T21" fmla="*/ 42 h 149"/>
                <a:gd name="T22" fmla="*/ 52 w 174"/>
                <a:gd name="T23" fmla="*/ 122 h 149"/>
                <a:gd name="T24" fmla="*/ 78 w 174"/>
                <a:gd name="T25" fmla="*/ 149 h 149"/>
                <a:gd name="T26" fmla="*/ 173 w 174"/>
                <a:gd name="T27" fmla="*/ 35 h 149"/>
                <a:gd name="T28" fmla="*/ 148 w 174"/>
                <a:gd name="T29" fmla="*/ 0 h 149"/>
                <a:gd name="T30" fmla="*/ 146 w 174"/>
                <a:gd name="T3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49">
                  <a:moveTo>
                    <a:pt x="146" y="0"/>
                  </a:moveTo>
                  <a:cubicBezTo>
                    <a:pt x="123" y="0"/>
                    <a:pt x="107" y="14"/>
                    <a:pt x="99" y="40"/>
                  </a:cubicBezTo>
                  <a:cubicBezTo>
                    <a:pt x="103" y="39"/>
                    <a:pt x="108" y="38"/>
                    <a:pt x="112" y="38"/>
                  </a:cubicBezTo>
                  <a:cubicBezTo>
                    <a:pt x="119" y="38"/>
                    <a:pt x="125" y="42"/>
                    <a:pt x="123" y="52"/>
                  </a:cubicBezTo>
                  <a:cubicBezTo>
                    <a:pt x="122" y="64"/>
                    <a:pt x="103" y="96"/>
                    <a:pt x="95" y="96"/>
                  </a:cubicBezTo>
                  <a:cubicBezTo>
                    <a:pt x="85" y="96"/>
                    <a:pt x="80" y="55"/>
                    <a:pt x="76" y="30"/>
                  </a:cubicBezTo>
                  <a:cubicBezTo>
                    <a:pt x="73" y="11"/>
                    <a:pt x="65" y="2"/>
                    <a:pt x="53" y="2"/>
                  </a:cubicBezTo>
                  <a:cubicBezTo>
                    <a:pt x="53" y="2"/>
                    <a:pt x="52" y="2"/>
                    <a:pt x="51" y="2"/>
                  </a:cubicBezTo>
                  <a:cubicBezTo>
                    <a:pt x="39" y="3"/>
                    <a:pt x="22" y="21"/>
                    <a:pt x="0" y="4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6" y="45"/>
                    <a:pt x="20" y="42"/>
                    <a:pt x="22" y="42"/>
                  </a:cubicBezTo>
                  <a:cubicBezTo>
                    <a:pt x="33" y="42"/>
                    <a:pt x="39" y="73"/>
                    <a:pt x="52" y="122"/>
                  </a:cubicBezTo>
                  <a:cubicBezTo>
                    <a:pt x="59" y="140"/>
                    <a:pt x="68" y="149"/>
                    <a:pt x="78" y="149"/>
                  </a:cubicBezTo>
                  <a:cubicBezTo>
                    <a:pt x="112" y="149"/>
                    <a:pt x="172" y="67"/>
                    <a:pt x="173" y="35"/>
                  </a:cubicBezTo>
                  <a:cubicBezTo>
                    <a:pt x="174" y="12"/>
                    <a:pt x="166" y="1"/>
                    <a:pt x="148" y="0"/>
                  </a:cubicBezTo>
                  <a:cubicBezTo>
                    <a:pt x="147" y="0"/>
                    <a:pt x="147" y="0"/>
                    <a:pt x="1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B9ACBEC-F564-44A0-AB1D-3B6F8D02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542925"/>
              <a:ext cx="361950" cy="411163"/>
            </a:xfrm>
            <a:custGeom>
              <a:avLst/>
              <a:gdLst>
                <a:gd name="T0" fmla="*/ 85 w 114"/>
                <a:gd name="T1" fmla="*/ 0 h 129"/>
                <a:gd name="T2" fmla="*/ 80 w 114"/>
                <a:gd name="T3" fmla="*/ 1 h 129"/>
                <a:gd name="T4" fmla="*/ 56 w 114"/>
                <a:gd name="T5" fmla="*/ 24 h 129"/>
                <a:gd name="T6" fmla="*/ 60 w 114"/>
                <a:gd name="T7" fmla="*/ 59 h 129"/>
                <a:gd name="T8" fmla="*/ 77 w 114"/>
                <a:gd name="T9" fmla="*/ 77 h 129"/>
                <a:gd name="T10" fmla="*/ 78 w 114"/>
                <a:gd name="T11" fmla="*/ 78 h 129"/>
                <a:gd name="T12" fmla="*/ 57 w 114"/>
                <a:gd name="T13" fmla="*/ 108 h 129"/>
                <a:gd name="T14" fmla="*/ 56 w 114"/>
                <a:gd name="T15" fmla="*/ 109 h 129"/>
                <a:gd name="T16" fmla="*/ 55 w 114"/>
                <a:gd name="T17" fmla="*/ 108 h 129"/>
                <a:gd name="T18" fmla="*/ 22 w 114"/>
                <a:gd name="T19" fmla="*/ 21 h 129"/>
                <a:gd name="T20" fmla="*/ 0 w 114"/>
                <a:gd name="T21" fmla="*/ 21 h 129"/>
                <a:gd name="T22" fmla="*/ 45 w 114"/>
                <a:gd name="T23" fmla="*/ 125 h 129"/>
                <a:gd name="T24" fmla="*/ 51 w 114"/>
                <a:gd name="T25" fmla="*/ 129 h 129"/>
                <a:gd name="T26" fmla="*/ 55 w 114"/>
                <a:gd name="T27" fmla="*/ 129 h 129"/>
                <a:gd name="T28" fmla="*/ 61 w 114"/>
                <a:gd name="T29" fmla="*/ 127 h 129"/>
                <a:gd name="T30" fmla="*/ 97 w 114"/>
                <a:gd name="T31" fmla="*/ 82 h 129"/>
                <a:gd name="T32" fmla="*/ 98 w 114"/>
                <a:gd name="T33" fmla="*/ 82 h 129"/>
                <a:gd name="T34" fmla="*/ 111 w 114"/>
                <a:gd name="T35" fmla="*/ 80 h 129"/>
                <a:gd name="T36" fmla="*/ 111 w 114"/>
                <a:gd name="T37" fmla="*/ 65 h 129"/>
                <a:gd name="T38" fmla="*/ 104 w 114"/>
                <a:gd name="T39" fmla="*/ 66 h 129"/>
                <a:gd name="T40" fmla="*/ 75 w 114"/>
                <a:gd name="T41" fmla="*/ 37 h 129"/>
                <a:gd name="T42" fmla="*/ 84 w 114"/>
                <a:gd name="T43" fmla="*/ 20 h 129"/>
                <a:gd name="T44" fmla="*/ 91 w 114"/>
                <a:gd name="T45" fmla="*/ 25 h 129"/>
                <a:gd name="T46" fmla="*/ 90 w 114"/>
                <a:gd name="T47" fmla="*/ 47 h 129"/>
                <a:gd name="T48" fmla="*/ 91 w 114"/>
                <a:gd name="T49" fmla="*/ 48 h 129"/>
                <a:gd name="T50" fmla="*/ 104 w 114"/>
                <a:gd name="T51" fmla="*/ 54 h 129"/>
                <a:gd name="T52" fmla="*/ 109 w 114"/>
                <a:gd name="T53" fmla="*/ 53 h 129"/>
                <a:gd name="T54" fmla="*/ 113 w 114"/>
                <a:gd name="T55" fmla="*/ 35 h 129"/>
                <a:gd name="T56" fmla="*/ 85 w 114"/>
                <a:gd name="T5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129">
                  <a:moveTo>
                    <a:pt x="85" y="0"/>
                  </a:moveTo>
                  <a:cubicBezTo>
                    <a:pt x="84" y="0"/>
                    <a:pt x="82" y="1"/>
                    <a:pt x="80" y="1"/>
                  </a:cubicBezTo>
                  <a:cubicBezTo>
                    <a:pt x="67" y="3"/>
                    <a:pt x="59" y="12"/>
                    <a:pt x="56" y="24"/>
                  </a:cubicBezTo>
                  <a:cubicBezTo>
                    <a:pt x="53" y="34"/>
                    <a:pt x="54" y="47"/>
                    <a:pt x="60" y="59"/>
                  </a:cubicBezTo>
                  <a:cubicBezTo>
                    <a:pt x="64" y="67"/>
                    <a:pt x="70" y="73"/>
                    <a:pt x="77" y="77"/>
                  </a:cubicBezTo>
                  <a:cubicBezTo>
                    <a:pt x="78" y="77"/>
                    <a:pt x="78" y="77"/>
                    <a:pt x="78" y="78"/>
                  </a:cubicBezTo>
                  <a:cubicBezTo>
                    <a:pt x="72" y="89"/>
                    <a:pt x="65" y="99"/>
                    <a:pt x="57" y="108"/>
                  </a:cubicBezTo>
                  <a:cubicBezTo>
                    <a:pt x="56" y="108"/>
                    <a:pt x="56" y="109"/>
                    <a:pt x="56" y="109"/>
                  </a:cubicBezTo>
                  <a:cubicBezTo>
                    <a:pt x="56" y="109"/>
                    <a:pt x="55" y="108"/>
                    <a:pt x="55" y="108"/>
                  </a:cubicBezTo>
                  <a:cubicBezTo>
                    <a:pt x="34" y="82"/>
                    <a:pt x="26" y="54"/>
                    <a:pt x="2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8"/>
                    <a:pt x="9" y="97"/>
                    <a:pt x="45" y="125"/>
                  </a:cubicBezTo>
                  <a:cubicBezTo>
                    <a:pt x="47" y="127"/>
                    <a:pt x="49" y="128"/>
                    <a:pt x="51" y="129"/>
                  </a:cubicBezTo>
                  <a:cubicBezTo>
                    <a:pt x="52" y="129"/>
                    <a:pt x="54" y="129"/>
                    <a:pt x="55" y="129"/>
                  </a:cubicBezTo>
                  <a:cubicBezTo>
                    <a:pt x="57" y="129"/>
                    <a:pt x="59" y="129"/>
                    <a:pt x="61" y="127"/>
                  </a:cubicBezTo>
                  <a:cubicBezTo>
                    <a:pt x="68" y="123"/>
                    <a:pt x="86" y="105"/>
                    <a:pt x="97" y="82"/>
                  </a:cubicBezTo>
                  <a:cubicBezTo>
                    <a:pt x="97" y="82"/>
                    <a:pt x="98" y="82"/>
                    <a:pt x="98" y="82"/>
                  </a:cubicBezTo>
                  <a:cubicBezTo>
                    <a:pt x="102" y="81"/>
                    <a:pt x="106" y="81"/>
                    <a:pt x="111" y="80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09" y="66"/>
                    <a:pt x="106" y="66"/>
                    <a:pt x="104" y="66"/>
                  </a:cubicBezTo>
                  <a:cubicBezTo>
                    <a:pt x="89" y="66"/>
                    <a:pt x="76" y="56"/>
                    <a:pt x="75" y="37"/>
                  </a:cubicBezTo>
                  <a:cubicBezTo>
                    <a:pt x="74" y="24"/>
                    <a:pt x="79" y="20"/>
                    <a:pt x="84" y="20"/>
                  </a:cubicBezTo>
                  <a:cubicBezTo>
                    <a:pt x="87" y="20"/>
                    <a:pt x="90" y="22"/>
                    <a:pt x="91" y="25"/>
                  </a:cubicBezTo>
                  <a:cubicBezTo>
                    <a:pt x="94" y="33"/>
                    <a:pt x="92" y="40"/>
                    <a:pt x="90" y="47"/>
                  </a:cubicBezTo>
                  <a:cubicBezTo>
                    <a:pt x="90" y="47"/>
                    <a:pt x="90" y="48"/>
                    <a:pt x="91" y="48"/>
                  </a:cubicBezTo>
                  <a:cubicBezTo>
                    <a:pt x="93" y="53"/>
                    <a:pt x="100" y="54"/>
                    <a:pt x="104" y="54"/>
                  </a:cubicBezTo>
                  <a:cubicBezTo>
                    <a:pt x="107" y="54"/>
                    <a:pt x="109" y="54"/>
                    <a:pt x="109" y="53"/>
                  </a:cubicBezTo>
                  <a:cubicBezTo>
                    <a:pt x="111" y="47"/>
                    <a:pt x="113" y="41"/>
                    <a:pt x="113" y="35"/>
                  </a:cubicBezTo>
                  <a:cubicBezTo>
                    <a:pt x="114" y="12"/>
                    <a:pt x="102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2B82FEBC-8A17-4842-8DD4-31A4EF6D5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0" y="6099175"/>
              <a:ext cx="600075" cy="679450"/>
            </a:xfrm>
            <a:custGeom>
              <a:avLst/>
              <a:gdLst>
                <a:gd name="T0" fmla="*/ 141 w 189"/>
                <a:gd name="T1" fmla="*/ 0 h 214"/>
                <a:gd name="T2" fmla="*/ 132 w 189"/>
                <a:gd name="T3" fmla="*/ 0 h 214"/>
                <a:gd name="T4" fmla="*/ 92 w 189"/>
                <a:gd name="T5" fmla="*/ 39 h 214"/>
                <a:gd name="T6" fmla="*/ 99 w 189"/>
                <a:gd name="T7" fmla="*/ 97 h 214"/>
                <a:gd name="T8" fmla="*/ 128 w 189"/>
                <a:gd name="T9" fmla="*/ 126 h 214"/>
                <a:gd name="T10" fmla="*/ 129 w 189"/>
                <a:gd name="T11" fmla="*/ 128 h 214"/>
                <a:gd name="T12" fmla="*/ 93 w 189"/>
                <a:gd name="T13" fmla="*/ 178 h 214"/>
                <a:gd name="T14" fmla="*/ 92 w 189"/>
                <a:gd name="T15" fmla="*/ 179 h 214"/>
                <a:gd name="T16" fmla="*/ 91 w 189"/>
                <a:gd name="T17" fmla="*/ 178 h 214"/>
                <a:gd name="T18" fmla="*/ 36 w 189"/>
                <a:gd name="T19" fmla="*/ 34 h 214"/>
                <a:gd name="T20" fmla="*/ 0 w 189"/>
                <a:gd name="T21" fmla="*/ 34 h 214"/>
                <a:gd name="T22" fmla="*/ 75 w 189"/>
                <a:gd name="T23" fmla="*/ 207 h 214"/>
                <a:gd name="T24" fmla="*/ 84 w 189"/>
                <a:gd name="T25" fmla="*/ 212 h 214"/>
                <a:gd name="T26" fmla="*/ 90 w 189"/>
                <a:gd name="T27" fmla="*/ 214 h 214"/>
                <a:gd name="T28" fmla="*/ 101 w 189"/>
                <a:gd name="T29" fmla="*/ 210 h 214"/>
                <a:gd name="T30" fmla="*/ 161 w 189"/>
                <a:gd name="T31" fmla="*/ 136 h 214"/>
                <a:gd name="T32" fmla="*/ 163 w 189"/>
                <a:gd name="T33" fmla="*/ 134 h 214"/>
                <a:gd name="T34" fmla="*/ 184 w 189"/>
                <a:gd name="T35" fmla="*/ 132 h 214"/>
                <a:gd name="T36" fmla="*/ 184 w 189"/>
                <a:gd name="T37" fmla="*/ 107 h 214"/>
                <a:gd name="T38" fmla="*/ 172 w 189"/>
                <a:gd name="T39" fmla="*/ 108 h 214"/>
                <a:gd name="T40" fmla="*/ 124 w 189"/>
                <a:gd name="T41" fmla="*/ 60 h 214"/>
                <a:gd name="T42" fmla="*/ 138 w 189"/>
                <a:gd name="T43" fmla="*/ 32 h 214"/>
                <a:gd name="T44" fmla="*/ 150 w 189"/>
                <a:gd name="T45" fmla="*/ 40 h 214"/>
                <a:gd name="T46" fmla="*/ 149 w 189"/>
                <a:gd name="T47" fmla="*/ 77 h 214"/>
                <a:gd name="T48" fmla="*/ 150 w 189"/>
                <a:gd name="T49" fmla="*/ 79 h 214"/>
                <a:gd name="T50" fmla="*/ 172 w 189"/>
                <a:gd name="T51" fmla="*/ 89 h 214"/>
                <a:gd name="T52" fmla="*/ 180 w 189"/>
                <a:gd name="T53" fmla="*/ 87 h 214"/>
                <a:gd name="T54" fmla="*/ 187 w 189"/>
                <a:gd name="T55" fmla="*/ 57 h 214"/>
                <a:gd name="T56" fmla="*/ 141 w 189"/>
                <a:gd name="T5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9" h="214">
                  <a:moveTo>
                    <a:pt x="141" y="0"/>
                  </a:moveTo>
                  <a:cubicBezTo>
                    <a:pt x="138" y="0"/>
                    <a:pt x="135" y="0"/>
                    <a:pt x="132" y="0"/>
                  </a:cubicBezTo>
                  <a:cubicBezTo>
                    <a:pt x="110" y="3"/>
                    <a:pt x="97" y="18"/>
                    <a:pt x="92" y="39"/>
                  </a:cubicBezTo>
                  <a:cubicBezTo>
                    <a:pt x="88" y="55"/>
                    <a:pt x="90" y="78"/>
                    <a:pt x="99" y="97"/>
                  </a:cubicBezTo>
                  <a:cubicBezTo>
                    <a:pt x="106" y="109"/>
                    <a:pt x="115" y="120"/>
                    <a:pt x="128" y="126"/>
                  </a:cubicBezTo>
                  <a:cubicBezTo>
                    <a:pt x="129" y="127"/>
                    <a:pt x="129" y="127"/>
                    <a:pt x="129" y="128"/>
                  </a:cubicBezTo>
                  <a:cubicBezTo>
                    <a:pt x="119" y="147"/>
                    <a:pt x="108" y="163"/>
                    <a:pt x="93" y="178"/>
                  </a:cubicBezTo>
                  <a:cubicBezTo>
                    <a:pt x="93" y="179"/>
                    <a:pt x="92" y="179"/>
                    <a:pt x="92" y="179"/>
                  </a:cubicBezTo>
                  <a:cubicBezTo>
                    <a:pt x="92" y="179"/>
                    <a:pt x="91" y="179"/>
                    <a:pt x="91" y="178"/>
                  </a:cubicBezTo>
                  <a:cubicBezTo>
                    <a:pt x="55" y="135"/>
                    <a:pt x="43" y="88"/>
                    <a:pt x="36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45"/>
                    <a:pt x="15" y="160"/>
                    <a:pt x="75" y="207"/>
                  </a:cubicBezTo>
                  <a:cubicBezTo>
                    <a:pt x="78" y="209"/>
                    <a:pt x="81" y="211"/>
                    <a:pt x="84" y="212"/>
                  </a:cubicBezTo>
                  <a:cubicBezTo>
                    <a:pt x="87" y="213"/>
                    <a:pt x="89" y="214"/>
                    <a:pt x="90" y="214"/>
                  </a:cubicBezTo>
                  <a:cubicBezTo>
                    <a:pt x="94" y="214"/>
                    <a:pt x="98" y="212"/>
                    <a:pt x="101" y="210"/>
                  </a:cubicBezTo>
                  <a:cubicBezTo>
                    <a:pt x="113" y="203"/>
                    <a:pt x="142" y="174"/>
                    <a:pt x="161" y="136"/>
                  </a:cubicBezTo>
                  <a:cubicBezTo>
                    <a:pt x="161" y="135"/>
                    <a:pt x="162" y="134"/>
                    <a:pt x="163" y="134"/>
                  </a:cubicBezTo>
                  <a:cubicBezTo>
                    <a:pt x="168" y="134"/>
                    <a:pt x="176" y="134"/>
                    <a:pt x="184" y="132"/>
                  </a:cubicBezTo>
                  <a:cubicBezTo>
                    <a:pt x="184" y="107"/>
                    <a:pt x="184" y="107"/>
                    <a:pt x="184" y="107"/>
                  </a:cubicBezTo>
                  <a:cubicBezTo>
                    <a:pt x="180" y="108"/>
                    <a:pt x="176" y="108"/>
                    <a:pt x="172" y="108"/>
                  </a:cubicBezTo>
                  <a:cubicBezTo>
                    <a:pt x="146" y="108"/>
                    <a:pt x="125" y="92"/>
                    <a:pt x="124" y="60"/>
                  </a:cubicBezTo>
                  <a:cubicBezTo>
                    <a:pt x="123" y="40"/>
                    <a:pt x="131" y="32"/>
                    <a:pt x="138" y="32"/>
                  </a:cubicBezTo>
                  <a:cubicBezTo>
                    <a:pt x="143" y="32"/>
                    <a:pt x="148" y="35"/>
                    <a:pt x="150" y="40"/>
                  </a:cubicBezTo>
                  <a:cubicBezTo>
                    <a:pt x="155" y="54"/>
                    <a:pt x="151" y="65"/>
                    <a:pt x="149" y="77"/>
                  </a:cubicBezTo>
                  <a:cubicBezTo>
                    <a:pt x="149" y="78"/>
                    <a:pt x="149" y="78"/>
                    <a:pt x="150" y="79"/>
                  </a:cubicBezTo>
                  <a:cubicBezTo>
                    <a:pt x="154" y="87"/>
                    <a:pt x="165" y="89"/>
                    <a:pt x="172" y="89"/>
                  </a:cubicBezTo>
                  <a:cubicBezTo>
                    <a:pt x="176" y="89"/>
                    <a:pt x="180" y="88"/>
                    <a:pt x="180" y="87"/>
                  </a:cubicBezTo>
                  <a:cubicBezTo>
                    <a:pt x="184" y="77"/>
                    <a:pt x="186" y="67"/>
                    <a:pt x="187" y="57"/>
                  </a:cubicBezTo>
                  <a:cubicBezTo>
                    <a:pt x="189" y="18"/>
                    <a:pt x="168" y="0"/>
                    <a:pt x="1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95ADD0F-10EB-4D07-A5A8-6CEA0D219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7800" y="6140450"/>
              <a:ext cx="2365375" cy="2674938"/>
            </a:xfrm>
            <a:custGeom>
              <a:avLst/>
              <a:gdLst>
                <a:gd name="T0" fmla="*/ 557 w 745"/>
                <a:gd name="T1" fmla="*/ 0 h 842"/>
                <a:gd name="T2" fmla="*/ 523 w 745"/>
                <a:gd name="T3" fmla="*/ 2 h 842"/>
                <a:gd name="T4" fmla="*/ 363 w 745"/>
                <a:gd name="T5" fmla="*/ 156 h 842"/>
                <a:gd name="T6" fmla="*/ 393 w 745"/>
                <a:gd name="T7" fmla="*/ 382 h 842"/>
                <a:gd name="T8" fmla="*/ 505 w 745"/>
                <a:gd name="T9" fmla="*/ 499 h 842"/>
                <a:gd name="T10" fmla="*/ 508 w 745"/>
                <a:gd name="T11" fmla="*/ 506 h 842"/>
                <a:gd name="T12" fmla="*/ 369 w 745"/>
                <a:gd name="T13" fmla="*/ 703 h 842"/>
                <a:gd name="T14" fmla="*/ 364 w 745"/>
                <a:gd name="T15" fmla="*/ 707 h 842"/>
                <a:gd name="T16" fmla="*/ 359 w 745"/>
                <a:gd name="T17" fmla="*/ 702 h 842"/>
                <a:gd name="T18" fmla="*/ 143 w 745"/>
                <a:gd name="T19" fmla="*/ 135 h 842"/>
                <a:gd name="T20" fmla="*/ 0 w 745"/>
                <a:gd name="T21" fmla="*/ 135 h 842"/>
                <a:gd name="T22" fmla="*/ 295 w 745"/>
                <a:gd name="T23" fmla="*/ 816 h 842"/>
                <a:gd name="T24" fmla="*/ 334 w 745"/>
                <a:gd name="T25" fmla="*/ 838 h 842"/>
                <a:gd name="T26" fmla="*/ 358 w 745"/>
                <a:gd name="T27" fmla="*/ 842 h 842"/>
                <a:gd name="T28" fmla="*/ 400 w 745"/>
                <a:gd name="T29" fmla="*/ 829 h 842"/>
                <a:gd name="T30" fmla="*/ 635 w 745"/>
                <a:gd name="T31" fmla="*/ 536 h 842"/>
                <a:gd name="T32" fmla="*/ 642 w 745"/>
                <a:gd name="T33" fmla="*/ 530 h 842"/>
                <a:gd name="T34" fmla="*/ 724 w 745"/>
                <a:gd name="T35" fmla="*/ 522 h 842"/>
                <a:gd name="T36" fmla="*/ 724 w 745"/>
                <a:gd name="T37" fmla="*/ 423 h 842"/>
                <a:gd name="T38" fmla="*/ 679 w 745"/>
                <a:gd name="T39" fmla="*/ 427 h 842"/>
                <a:gd name="T40" fmla="*/ 488 w 745"/>
                <a:gd name="T41" fmla="*/ 238 h 842"/>
                <a:gd name="T42" fmla="*/ 547 w 745"/>
                <a:gd name="T43" fmla="*/ 125 h 842"/>
                <a:gd name="T44" fmla="*/ 593 w 745"/>
                <a:gd name="T45" fmla="*/ 159 h 842"/>
                <a:gd name="T46" fmla="*/ 589 w 745"/>
                <a:gd name="T47" fmla="*/ 304 h 842"/>
                <a:gd name="T48" fmla="*/ 591 w 745"/>
                <a:gd name="T49" fmla="*/ 313 h 842"/>
                <a:gd name="T50" fmla="*/ 679 w 745"/>
                <a:gd name="T51" fmla="*/ 352 h 842"/>
                <a:gd name="T52" fmla="*/ 710 w 745"/>
                <a:gd name="T53" fmla="*/ 345 h 842"/>
                <a:gd name="T54" fmla="*/ 737 w 745"/>
                <a:gd name="T55" fmla="*/ 225 h 842"/>
                <a:gd name="T56" fmla="*/ 557 w 745"/>
                <a:gd name="T57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5" h="842">
                  <a:moveTo>
                    <a:pt x="557" y="0"/>
                  </a:moveTo>
                  <a:cubicBezTo>
                    <a:pt x="546" y="0"/>
                    <a:pt x="535" y="1"/>
                    <a:pt x="523" y="2"/>
                  </a:cubicBezTo>
                  <a:cubicBezTo>
                    <a:pt x="436" y="14"/>
                    <a:pt x="382" y="73"/>
                    <a:pt x="363" y="156"/>
                  </a:cubicBezTo>
                  <a:cubicBezTo>
                    <a:pt x="348" y="219"/>
                    <a:pt x="354" y="307"/>
                    <a:pt x="393" y="382"/>
                  </a:cubicBezTo>
                  <a:cubicBezTo>
                    <a:pt x="419" y="432"/>
                    <a:pt x="456" y="472"/>
                    <a:pt x="505" y="499"/>
                  </a:cubicBezTo>
                  <a:cubicBezTo>
                    <a:pt x="509" y="501"/>
                    <a:pt x="509" y="503"/>
                    <a:pt x="508" y="506"/>
                  </a:cubicBezTo>
                  <a:cubicBezTo>
                    <a:pt x="470" y="578"/>
                    <a:pt x="425" y="645"/>
                    <a:pt x="369" y="703"/>
                  </a:cubicBezTo>
                  <a:cubicBezTo>
                    <a:pt x="366" y="705"/>
                    <a:pt x="365" y="707"/>
                    <a:pt x="364" y="707"/>
                  </a:cubicBezTo>
                  <a:cubicBezTo>
                    <a:pt x="363" y="707"/>
                    <a:pt x="361" y="705"/>
                    <a:pt x="359" y="702"/>
                  </a:cubicBezTo>
                  <a:cubicBezTo>
                    <a:pt x="220" y="533"/>
                    <a:pt x="171" y="347"/>
                    <a:pt x="143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9" y="179"/>
                    <a:pt x="60" y="632"/>
                    <a:pt x="295" y="816"/>
                  </a:cubicBezTo>
                  <a:cubicBezTo>
                    <a:pt x="307" y="825"/>
                    <a:pt x="320" y="833"/>
                    <a:pt x="334" y="838"/>
                  </a:cubicBezTo>
                  <a:cubicBezTo>
                    <a:pt x="342" y="841"/>
                    <a:pt x="350" y="842"/>
                    <a:pt x="358" y="842"/>
                  </a:cubicBezTo>
                  <a:cubicBezTo>
                    <a:pt x="373" y="842"/>
                    <a:pt x="387" y="837"/>
                    <a:pt x="400" y="829"/>
                  </a:cubicBezTo>
                  <a:cubicBezTo>
                    <a:pt x="445" y="800"/>
                    <a:pt x="560" y="686"/>
                    <a:pt x="635" y="536"/>
                  </a:cubicBezTo>
                  <a:cubicBezTo>
                    <a:pt x="636" y="533"/>
                    <a:pt x="638" y="531"/>
                    <a:pt x="642" y="530"/>
                  </a:cubicBezTo>
                  <a:cubicBezTo>
                    <a:pt x="664" y="529"/>
                    <a:pt x="693" y="527"/>
                    <a:pt x="724" y="522"/>
                  </a:cubicBezTo>
                  <a:cubicBezTo>
                    <a:pt x="724" y="423"/>
                    <a:pt x="724" y="423"/>
                    <a:pt x="724" y="423"/>
                  </a:cubicBezTo>
                  <a:cubicBezTo>
                    <a:pt x="709" y="426"/>
                    <a:pt x="694" y="427"/>
                    <a:pt x="679" y="427"/>
                  </a:cubicBezTo>
                  <a:cubicBezTo>
                    <a:pt x="578" y="427"/>
                    <a:pt x="495" y="362"/>
                    <a:pt x="488" y="238"/>
                  </a:cubicBezTo>
                  <a:cubicBezTo>
                    <a:pt x="484" y="157"/>
                    <a:pt x="516" y="125"/>
                    <a:pt x="547" y="125"/>
                  </a:cubicBezTo>
                  <a:cubicBezTo>
                    <a:pt x="566" y="125"/>
                    <a:pt x="585" y="138"/>
                    <a:pt x="593" y="159"/>
                  </a:cubicBezTo>
                  <a:cubicBezTo>
                    <a:pt x="614" y="212"/>
                    <a:pt x="598" y="259"/>
                    <a:pt x="589" y="304"/>
                  </a:cubicBezTo>
                  <a:cubicBezTo>
                    <a:pt x="589" y="306"/>
                    <a:pt x="590" y="310"/>
                    <a:pt x="591" y="313"/>
                  </a:cubicBezTo>
                  <a:cubicBezTo>
                    <a:pt x="609" y="343"/>
                    <a:pt x="650" y="352"/>
                    <a:pt x="679" y="352"/>
                  </a:cubicBezTo>
                  <a:cubicBezTo>
                    <a:pt x="696" y="352"/>
                    <a:pt x="708" y="349"/>
                    <a:pt x="710" y="345"/>
                  </a:cubicBezTo>
                  <a:cubicBezTo>
                    <a:pt x="726" y="306"/>
                    <a:pt x="735" y="266"/>
                    <a:pt x="737" y="225"/>
                  </a:cubicBezTo>
                  <a:cubicBezTo>
                    <a:pt x="745" y="74"/>
                    <a:pt x="665" y="0"/>
                    <a:pt x="5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7D0F61B-337A-49E3-8966-3D8B5121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2763" y="3508375"/>
              <a:ext cx="1258888" cy="1262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45B24E-BE73-40C1-A02F-61AEEF9D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3600" y="3508375"/>
              <a:ext cx="1260475" cy="1262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D5F5B46-5DF8-4702-9FA5-529A7C20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50" y="10575925"/>
              <a:ext cx="276225" cy="276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2A39613-00BE-4B71-A623-2E137708F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" y="10575925"/>
              <a:ext cx="273050" cy="276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6F2E07-48B4-423A-BD0E-D6D34276A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2763" y="2509838"/>
              <a:ext cx="365125" cy="366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02C47C2-0F8F-4D1F-8484-92F9FF315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763" y="2001838"/>
              <a:ext cx="873125" cy="877888"/>
            </a:xfrm>
            <a:custGeom>
              <a:avLst/>
              <a:gdLst>
                <a:gd name="T0" fmla="*/ 0 w 275"/>
                <a:gd name="T1" fmla="*/ 0 h 276"/>
                <a:gd name="T2" fmla="*/ 0 w 275"/>
                <a:gd name="T3" fmla="*/ 80 h 276"/>
                <a:gd name="T4" fmla="*/ 194 w 275"/>
                <a:gd name="T5" fmla="*/ 276 h 276"/>
                <a:gd name="T6" fmla="*/ 275 w 275"/>
                <a:gd name="T7" fmla="*/ 276 h 276"/>
                <a:gd name="T8" fmla="*/ 0 w 275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76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107" y="80"/>
                    <a:pt x="194" y="167"/>
                    <a:pt x="194" y="276"/>
                  </a:cubicBezTo>
                  <a:cubicBezTo>
                    <a:pt x="275" y="276"/>
                    <a:pt x="275" y="276"/>
                    <a:pt x="275" y="276"/>
                  </a:cubicBezTo>
                  <a:cubicBezTo>
                    <a:pt x="275" y="123"/>
                    <a:pt x="15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730866E-C1FC-4875-93B9-F033CFD3C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763" y="1547813"/>
              <a:ext cx="1320800" cy="1331913"/>
            </a:xfrm>
            <a:custGeom>
              <a:avLst/>
              <a:gdLst>
                <a:gd name="T0" fmla="*/ 0 w 416"/>
                <a:gd name="T1" fmla="*/ 0 h 419"/>
                <a:gd name="T2" fmla="*/ 0 w 416"/>
                <a:gd name="T3" fmla="*/ 81 h 419"/>
                <a:gd name="T4" fmla="*/ 336 w 416"/>
                <a:gd name="T5" fmla="*/ 419 h 419"/>
                <a:gd name="T6" fmla="*/ 416 w 416"/>
                <a:gd name="T7" fmla="*/ 419 h 419"/>
                <a:gd name="T8" fmla="*/ 0 w 41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419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185" y="81"/>
                    <a:pt x="336" y="232"/>
                    <a:pt x="336" y="419"/>
                  </a:cubicBezTo>
                  <a:cubicBezTo>
                    <a:pt x="416" y="419"/>
                    <a:pt x="416" y="419"/>
                    <a:pt x="416" y="419"/>
                  </a:cubicBezTo>
                  <a:cubicBezTo>
                    <a:pt x="416" y="188"/>
                    <a:pt x="22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CAC618B-FA7E-4C41-994D-CE33E2329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3863" y="9499600"/>
              <a:ext cx="285750" cy="285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710D981-FD26-47A3-A3C8-2A1C371F3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3863" y="9097963"/>
              <a:ext cx="682625" cy="687388"/>
            </a:xfrm>
            <a:custGeom>
              <a:avLst/>
              <a:gdLst>
                <a:gd name="T0" fmla="*/ 0 w 215"/>
                <a:gd name="T1" fmla="*/ 0 h 216"/>
                <a:gd name="T2" fmla="*/ 0 w 215"/>
                <a:gd name="T3" fmla="*/ 63 h 216"/>
                <a:gd name="T4" fmla="*/ 152 w 215"/>
                <a:gd name="T5" fmla="*/ 216 h 216"/>
                <a:gd name="T6" fmla="*/ 215 w 215"/>
                <a:gd name="T7" fmla="*/ 216 h 216"/>
                <a:gd name="T8" fmla="*/ 0 w 215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6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84" y="63"/>
                    <a:pt x="152" y="131"/>
                    <a:pt x="152" y="216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215" y="97"/>
                    <a:pt x="11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3D63D74-37BC-4DFB-BE72-5F16D34D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3863" y="8745538"/>
              <a:ext cx="1033463" cy="1039813"/>
            </a:xfrm>
            <a:custGeom>
              <a:avLst/>
              <a:gdLst>
                <a:gd name="T0" fmla="*/ 0 w 326"/>
                <a:gd name="T1" fmla="*/ 0 h 327"/>
                <a:gd name="T2" fmla="*/ 0 w 326"/>
                <a:gd name="T3" fmla="*/ 63 h 327"/>
                <a:gd name="T4" fmla="*/ 263 w 326"/>
                <a:gd name="T5" fmla="*/ 327 h 327"/>
                <a:gd name="T6" fmla="*/ 326 w 326"/>
                <a:gd name="T7" fmla="*/ 327 h 327"/>
                <a:gd name="T8" fmla="*/ 0 w 326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7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145" y="63"/>
                    <a:pt x="263" y="181"/>
                    <a:pt x="263" y="327"/>
                  </a:cubicBezTo>
                  <a:cubicBezTo>
                    <a:pt x="326" y="327"/>
                    <a:pt x="326" y="327"/>
                    <a:pt x="326" y="327"/>
                  </a:cubicBezTo>
                  <a:cubicBezTo>
                    <a:pt x="326" y="147"/>
                    <a:pt x="18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58BC37F-9209-4C82-A774-07A96DE45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9275763"/>
              <a:ext cx="120650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9C951F-E77D-4EFB-995C-35C317D5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9107488"/>
              <a:ext cx="288925" cy="290513"/>
            </a:xfrm>
            <a:custGeom>
              <a:avLst/>
              <a:gdLst>
                <a:gd name="T0" fmla="*/ 0 w 91"/>
                <a:gd name="T1" fmla="*/ 0 h 91"/>
                <a:gd name="T2" fmla="*/ 0 w 91"/>
                <a:gd name="T3" fmla="*/ 27 h 91"/>
                <a:gd name="T4" fmla="*/ 64 w 91"/>
                <a:gd name="T5" fmla="*/ 91 h 91"/>
                <a:gd name="T6" fmla="*/ 91 w 91"/>
                <a:gd name="T7" fmla="*/ 91 h 91"/>
                <a:gd name="T8" fmla="*/ 0 w 91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6" y="27"/>
                    <a:pt x="64" y="55"/>
                    <a:pt x="64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8F6DE6D-F6D5-4160-9BF0-6DE5F7844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8961438"/>
              <a:ext cx="434975" cy="436563"/>
            </a:xfrm>
            <a:custGeom>
              <a:avLst/>
              <a:gdLst>
                <a:gd name="T0" fmla="*/ 0 w 137"/>
                <a:gd name="T1" fmla="*/ 0 h 137"/>
                <a:gd name="T2" fmla="*/ 0 w 137"/>
                <a:gd name="T3" fmla="*/ 26 h 137"/>
                <a:gd name="T4" fmla="*/ 111 w 137"/>
                <a:gd name="T5" fmla="*/ 137 h 137"/>
                <a:gd name="T6" fmla="*/ 137 w 137"/>
                <a:gd name="T7" fmla="*/ 137 h 137"/>
                <a:gd name="T8" fmla="*/ 0 w 137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61" y="26"/>
                    <a:pt x="111" y="76"/>
                    <a:pt x="111" y="137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61"/>
                    <a:pt x="7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D32BCFB-AD66-4894-9F65-017BC9338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557338"/>
              <a:ext cx="246063" cy="393700"/>
            </a:xfrm>
            <a:custGeom>
              <a:avLst/>
              <a:gdLst>
                <a:gd name="T0" fmla="*/ 155 w 155"/>
                <a:gd name="T1" fmla="*/ 0 h 248"/>
                <a:gd name="T2" fmla="*/ 107 w 155"/>
                <a:gd name="T3" fmla="*/ 0 h 248"/>
                <a:gd name="T4" fmla="*/ 82 w 155"/>
                <a:gd name="T5" fmla="*/ 50 h 248"/>
                <a:gd name="T6" fmla="*/ 0 w 155"/>
                <a:gd name="T7" fmla="*/ 50 h 248"/>
                <a:gd name="T8" fmla="*/ 0 w 155"/>
                <a:gd name="T9" fmla="*/ 112 h 248"/>
                <a:gd name="T10" fmla="*/ 50 w 155"/>
                <a:gd name="T11" fmla="*/ 112 h 248"/>
                <a:gd name="T12" fmla="*/ 0 w 155"/>
                <a:gd name="T13" fmla="*/ 206 h 248"/>
                <a:gd name="T14" fmla="*/ 0 w 155"/>
                <a:gd name="T15" fmla="*/ 248 h 248"/>
                <a:gd name="T16" fmla="*/ 48 w 155"/>
                <a:gd name="T17" fmla="*/ 248 h 248"/>
                <a:gd name="T18" fmla="*/ 74 w 155"/>
                <a:gd name="T19" fmla="*/ 198 h 248"/>
                <a:gd name="T20" fmla="*/ 155 w 155"/>
                <a:gd name="T21" fmla="*/ 198 h 248"/>
                <a:gd name="T22" fmla="*/ 155 w 155"/>
                <a:gd name="T23" fmla="*/ 136 h 248"/>
                <a:gd name="T24" fmla="*/ 105 w 155"/>
                <a:gd name="T25" fmla="*/ 136 h 248"/>
                <a:gd name="T26" fmla="*/ 155 w 155"/>
                <a:gd name="T27" fmla="*/ 44 h 248"/>
                <a:gd name="T28" fmla="*/ 155 w 155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248">
                  <a:moveTo>
                    <a:pt x="155" y="0"/>
                  </a:moveTo>
                  <a:lnTo>
                    <a:pt x="107" y="0"/>
                  </a:lnTo>
                  <a:lnTo>
                    <a:pt x="82" y="50"/>
                  </a:lnTo>
                  <a:lnTo>
                    <a:pt x="0" y="50"/>
                  </a:lnTo>
                  <a:lnTo>
                    <a:pt x="0" y="112"/>
                  </a:lnTo>
                  <a:lnTo>
                    <a:pt x="50" y="112"/>
                  </a:lnTo>
                  <a:lnTo>
                    <a:pt x="0" y="206"/>
                  </a:lnTo>
                  <a:lnTo>
                    <a:pt x="0" y="248"/>
                  </a:lnTo>
                  <a:lnTo>
                    <a:pt x="48" y="248"/>
                  </a:lnTo>
                  <a:lnTo>
                    <a:pt x="74" y="198"/>
                  </a:lnTo>
                  <a:lnTo>
                    <a:pt x="155" y="198"/>
                  </a:lnTo>
                  <a:lnTo>
                    <a:pt x="155" y="136"/>
                  </a:lnTo>
                  <a:lnTo>
                    <a:pt x="105" y="136"/>
                  </a:lnTo>
                  <a:lnTo>
                    <a:pt x="155" y="4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22C76A3-8246-44E5-8BCD-6F074D236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557338"/>
              <a:ext cx="246063" cy="393700"/>
            </a:xfrm>
            <a:custGeom>
              <a:avLst/>
              <a:gdLst>
                <a:gd name="T0" fmla="*/ 155 w 155"/>
                <a:gd name="T1" fmla="*/ 0 h 248"/>
                <a:gd name="T2" fmla="*/ 107 w 155"/>
                <a:gd name="T3" fmla="*/ 0 h 248"/>
                <a:gd name="T4" fmla="*/ 82 w 155"/>
                <a:gd name="T5" fmla="*/ 50 h 248"/>
                <a:gd name="T6" fmla="*/ 0 w 155"/>
                <a:gd name="T7" fmla="*/ 50 h 248"/>
                <a:gd name="T8" fmla="*/ 0 w 155"/>
                <a:gd name="T9" fmla="*/ 112 h 248"/>
                <a:gd name="T10" fmla="*/ 50 w 155"/>
                <a:gd name="T11" fmla="*/ 112 h 248"/>
                <a:gd name="T12" fmla="*/ 0 w 155"/>
                <a:gd name="T13" fmla="*/ 206 h 248"/>
                <a:gd name="T14" fmla="*/ 0 w 155"/>
                <a:gd name="T15" fmla="*/ 248 h 248"/>
                <a:gd name="T16" fmla="*/ 48 w 155"/>
                <a:gd name="T17" fmla="*/ 248 h 248"/>
                <a:gd name="T18" fmla="*/ 74 w 155"/>
                <a:gd name="T19" fmla="*/ 198 h 248"/>
                <a:gd name="T20" fmla="*/ 155 w 155"/>
                <a:gd name="T21" fmla="*/ 198 h 248"/>
                <a:gd name="T22" fmla="*/ 155 w 155"/>
                <a:gd name="T23" fmla="*/ 136 h 248"/>
                <a:gd name="T24" fmla="*/ 105 w 155"/>
                <a:gd name="T25" fmla="*/ 136 h 248"/>
                <a:gd name="T26" fmla="*/ 155 w 155"/>
                <a:gd name="T27" fmla="*/ 44 h 248"/>
                <a:gd name="T28" fmla="*/ 155 w 155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248">
                  <a:moveTo>
                    <a:pt x="155" y="0"/>
                  </a:moveTo>
                  <a:lnTo>
                    <a:pt x="107" y="0"/>
                  </a:lnTo>
                  <a:lnTo>
                    <a:pt x="82" y="50"/>
                  </a:lnTo>
                  <a:lnTo>
                    <a:pt x="0" y="50"/>
                  </a:lnTo>
                  <a:lnTo>
                    <a:pt x="0" y="112"/>
                  </a:lnTo>
                  <a:lnTo>
                    <a:pt x="50" y="112"/>
                  </a:lnTo>
                  <a:lnTo>
                    <a:pt x="0" y="206"/>
                  </a:lnTo>
                  <a:lnTo>
                    <a:pt x="0" y="248"/>
                  </a:lnTo>
                  <a:lnTo>
                    <a:pt x="48" y="248"/>
                  </a:lnTo>
                  <a:lnTo>
                    <a:pt x="74" y="198"/>
                  </a:lnTo>
                  <a:lnTo>
                    <a:pt x="155" y="198"/>
                  </a:lnTo>
                  <a:lnTo>
                    <a:pt x="155" y="136"/>
                  </a:lnTo>
                  <a:lnTo>
                    <a:pt x="105" y="136"/>
                  </a:lnTo>
                  <a:lnTo>
                    <a:pt x="155" y="44"/>
                  </a:lnTo>
                  <a:lnTo>
                    <a:pt x="15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8B137E5-8B37-4F58-9F43-8E1FECA7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0071100"/>
              <a:ext cx="425450" cy="682625"/>
            </a:xfrm>
            <a:custGeom>
              <a:avLst/>
              <a:gdLst>
                <a:gd name="T0" fmla="*/ 268 w 268"/>
                <a:gd name="T1" fmla="*/ 0 h 430"/>
                <a:gd name="T2" fmla="*/ 186 w 268"/>
                <a:gd name="T3" fmla="*/ 0 h 430"/>
                <a:gd name="T4" fmla="*/ 142 w 268"/>
                <a:gd name="T5" fmla="*/ 88 h 430"/>
                <a:gd name="T6" fmla="*/ 0 w 268"/>
                <a:gd name="T7" fmla="*/ 88 h 430"/>
                <a:gd name="T8" fmla="*/ 0 w 268"/>
                <a:gd name="T9" fmla="*/ 194 h 430"/>
                <a:gd name="T10" fmla="*/ 84 w 268"/>
                <a:gd name="T11" fmla="*/ 194 h 430"/>
                <a:gd name="T12" fmla="*/ 0 w 268"/>
                <a:gd name="T13" fmla="*/ 354 h 430"/>
                <a:gd name="T14" fmla="*/ 0 w 268"/>
                <a:gd name="T15" fmla="*/ 430 h 430"/>
                <a:gd name="T16" fmla="*/ 82 w 268"/>
                <a:gd name="T17" fmla="*/ 430 h 430"/>
                <a:gd name="T18" fmla="*/ 128 w 268"/>
                <a:gd name="T19" fmla="*/ 344 h 430"/>
                <a:gd name="T20" fmla="*/ 268 w 268"/>
                <a:gd name="T21" fmla="*/ 344 h 430"/>
                <a:gd name="T22" fmla="*/ 268 w 268"/>
                <a:gd name="T23" fmla="*/ 236 h 430"/>
                <a:gd name="T24" fmla="*/ 184 w 268"/>
                <a:gd name="T25" fmla="*/ 236 h 430"/>
                <a:gd name="T26" fmla="*/ 268 w 268"/>
                <a:gd name="T27" fmla="*/ 78 h 430"/>
                <a:gd name="T28" fmla="*/ 268 w 268"/>
                <a:gd name="T2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430">
                  <a:moveTo>
                    <a:pt x="268" y="0"/>
                  </a:moveTo>
                  <a:lnTo>
                    <a:pt x="186" y="0"/>
                  </a:lnTo>
                  <a:lnTo>
                    <a:pt x="142" y="88"/>
                  </a:lnTo>
                  <a:lnTo>
                    <a:pt x="0" y="88"/>
                  </a:lnTo>
                  <a:lnTo>
                    <a:pt x="0" y="194"/>
                  </a:lnTo>
                  <a:lnTo>
                    <a:pt x="84" y="194"/>
                  </a:lnTo>
                  <a:lnTo>
                    <a:pt x="0" y="354"/>
                  </a:lnTo>
                  <a:lnTo>
                    <a:pt x="0" y="430"/>
                  </a:lnTo>
                  <a:lnTo>
                    <a:pt x="82" y="430"/>
                  </a:lnTo>
                  <a:lnTo>
                    <a:pt x="128" y="344"/>
                  </a:lnTo>
                  <a:lnTo>
                    <a:pt x="268" y="344"/>
                  </a:lnTo>
                  <a:lnTo>
                    <a:pt x="268" y="236"/>
                  </a:lnTo>
                  <a:lnTo>
                    <a:pt x="184" y="236"/>
                  </a:lnTo>
                  <a:lnTo>
                    <a:pt x="268" y="78"/>
                  </a:lnTo>
                  <a:lnTo>
                    <a:pt x="2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69749B1-55CC-4F58-8150-268BEBF8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0071100"/>
              <a:ext cx="425450" cy="682625"/>
            </a:xfrm>
            <a:custGeom>
              <a:avLst/>
              <a:gdLst>
                <a:gd name="T0" fmla="*/ 268 w 268"/>
                <a:gd name="T1" fmla="*/ 0 h 430"/>
                <a:gd name="T2" fmla="*/ 186 w 268"/>
                <a:gd name="T3" fmla="*/ 0 h 430"/>
                <a:gd name="T4" fmla="*/ 142 w 268"/>
                <a:gd name="T5" fmla="*/ 88 h 430"/>
                <a:gd name="T6" fmla="*/ 0 w 268"/>
                <a:gd name="T7" fmla="*/ 88 h 430"/>
                <a:gd name="T8" fmla="*/ 0 w 268"/>
                <a:gd name="T9" fmla="*/ 194 h 430"/>
                <a:gd name="T10" fmla="*/ 84 w 268"/>
                <a:gd name="T11" fmla="*/ 194 h 430"/>
                <a:gd name="T12" fmla="*/ 0 w 268"/>
                <a:gd name="T13" fmla="*/ 354 h 430"/>
                <a:gd name="T14" fmla="*/ 0 w 268"/>
                <a:gd name="T15" fmla="*/ 430 h 430"/>
                <a:gd name="T16" fmla="*/ 82 w 268"/>
                <a:gd name="T17" fmla="*/ 430 h 430"/>
                <a:gd name="T18" fmla="*/ 128 w 268"/>
                <a:gd name="T19" fmla="*/ 344 h 430"/>
                <a:gd name="T20" fmla="*/ 268 w 268"/>
                <a:gd name="T21" fmla="*/ 344 h 430"/>
                <a:gd name="T22" fmla="*/ 268 w 268"/>
                <a:gd name="T23" fmla="*/ 236 h 430"/>
                <a:gd name="T24" fmla="*/ 184 w 268"/>
                <a:gd name="T25" fmla="*/ 236 h 430"/>
                <a:gd name="T26" fmla="*/ 268 w 268"/>
                <a:gd name="T27" fmla="*/ 78 h 430"/>
                <a:gd name="T28" fmla="*/ 268 w 268"/>
                <a:gd name="T2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430">
                  <a:moveTo>
                    <a:pt x="268" y="0"/>
                  </a:moveTo>
                  <a:lnTo>
                    <a:pt x="186" y="0"/>
                  </a:lnTo>
                  <a:lnTo>
                    <a:pt x="142" y="88"/>
                  </a:lnTo>
                  <a:lnTo>
                    <a:pt x="0" y="88"/>
                  </a:lnTo>
                  <a:lnTo>
                    <a:pt x="0" y="194"/>
                  </a:lnTo>
                  <a:lnTo>
                    <a:pt x="84" y="194"/>
                  </a:lnTo>
                  <a:lnTo>
                    <a:pt x="0" y="354"/>
                  </a:lnTo>
                  <a:lnTo>
                    <a:pt x="0" y="430"/>
                  </a:lnTo>
                  <a:lnTo>
                    <a:pt x="82" y="430"/>
                  </a:lnTo>
                  <a:lnTo>
                    <a:pt x="128" y="344"/>
                  </a:lnTo>
                  <a:lnTo>
                    <a:pt x="268" y="344"/>
                  </a:lnTo>
                  <a:lnTo>
                    <a:pt x="268" y="236"/>
                  </a:lnTo>
                  <a:lnTo>
                    <a:pt x="184" y="236"/>
                  </a:lnTo>
                  <a:lnTo>
                    <a:pt x="268" y="78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CF3001E-67EA-4E85-AF3C-26A25E15B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100" y="8894763"/>
              <a:ext cx="260350" cy="415925"/>
            </a:xfrm>
            <a:custGeom>
              <a:avLst/>
              <a:gdLst>
                <a:gd name="T0" fmla="*/ 164 w 164"/>
                <a:gd name="T1" fmla="*/ 0 h 262"/>
                <a:gd name="T2" fmla="*/ 114 w 164"/>
                <a:gd name="T3" fmla="*/ 0 h 262"/>
                <a:gd name="T4" fmla="*/ 86 w 164"/>
                <a:gd name="T5" fmla="*/ 54 h 262"/>
                <a:gd name="T6" fmla="*/ 0 w 164"/>
                <a:gd name="T7" fmla="*/ 54 h 262"/>
                <a:gd name="T8" fmla="*/ 0 w 164"/>
                <a:gd name="T9" fmla="*/ 120 h 262"/>
                <a:gd name="T10" fmla="*/ 52 w 164"/>
                <a:gd name="T11" fmla="*/ 120 h 262"/>
                <a:gd name="T12" fmla="*/ 0 w 164"/>
                <a:gd name="T13" fmla="*/ 216 h 262"/>
                <a:gd name="T14" fmla="*/ 0 w 164"/>
                <a:gd name="T15" fmla="*/ 262 h 262"/>
                <a:gd name="T16" fmla="*/ 50 w 164"/>
                <a:gd name="T17" fmla="*/ 262 h 262"/>
                <a:gd name="T18" fmla="*/ 78 w 164"/>
                <a:gd name="T19" fmla="*/ 210 h 262"/>
                <a:gd name="T20" fmla="*/ 164 w 164"/>
                <a:gd name="T21" fmla="*/ 210 h 262"/>
                <a:gd name="T22" fmla="*/ 164 w 164"/>
                <a:gd name="T23" fmla="*/ 144 h 262"/>
                <a:gd name="T24" fmla="*/ 112 w 164"/>
                <a:gd name="T25" fmla="*/ 144 h 262"/>
                <a:gd name="T26" fmla="*/ 164 w 164"/>
                <a:gd name="T27" fmla="*/ 48 h 262"/>
                <a:gd name="T28" fmla="*/ 164 w 164"/>
                <a:gd name="T2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262">
                  <a:moveTo>
                    <a:pt x="164" y="0"/>
                  </a:moveTo>
                  <a:lnTo>
                    <a:pt x="114" y="0"/>
                  </a:lnTo>
                  <a:lnTo>
                    <a:pt x="86" y="54"/>
                  </a:lnTo>
                  <a:lnTo>
                    <a:pt x="0" y="54"/>
                  </a:lnTo>
                  <a:lnTo>
                    <a:pt x="0" y="120"/>
                  </a:lnTo>
                  <a:lnTo>
                    <a:pt x="52" y="120"/>
                  </a:lnTo>
                  <a:lnTo>
                    <a:pt x="0" y="216"/>
                  </a:lnTo>
                  <a:lnTo>
                    <a:pt x="0" y="262"/>
                  </a:lnTo>
                  <a:lnTo>
                    <a:pt x="50" y="262"/>
                  </a:lnTo>
                  <a:lnTo>
                    <a:pt x="78" y="210"/>
                  </a:lnTo>
                  <a:lnTo>
                    <a:pt x="164" y="210"/>
                  </a:lnTo>
                  <a:lnTo>
                    <a:pt x="164" y="144"/>
                  </a:lnTo>
                  <a:lnTo>
                    <a:pt x="112" y="144"/>
                  </a:lnTo>
                  <a:lnTo>
                    <a:pt x="164" y="48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74A1A41-9124-4929-B0FA-1A6AF7B5D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100" y="8894763"/>
              <a:ext cx="260350" cy="415925"/>
            </a:xfrm>
            <a:custGeom>
              <a:avLst/>
              <a:gdLst>
                <a:gd name="T0" fmla="*/ 164 w 164"/>
                <a:gd name="T1" fmla="*/ 0 h 262"/>
                <a:gd name="T2" fmla="*/ 114 w 164"/>
                <a:gd name="T3" fmla="*/ 0 h 262"/>
                <a:gd name="T4" fmla="*/ 86 w 164"/>
                <a:gd name="T5" fmla="*/ 54 h 262"/>
                <a:gd name="T6" fmla="*/ 0 w 164"/>
                <a:gd name="T7" fmla="*/ 54 h 262"/>
                <a:gd name="T8" fmla="*/ 0 w 164"/>
                <a:gd name="T9" fmla="*/ 120 h 262"/>
                <a:gd name="T10" fmla="*/ 52 w 164"/>
                <a:gd name="T11" fmla="*/ 120 h 262"/>
                <a:gd name="T12" fmla="*/ 0 w 164"/>
                <a:gd name="T13" fmla="*/ 216 h 262"/>
                <a:gd name="T14" fmla="*/ 0 w 164"/>
                <a:gd name="T15" fmla="*/ 262 h 262"/>
                <a:gd name="T16" fmla="*/ 50 w 164"/>
                <a:gd name="T17" fmla="*/ 262 h 262"/>
                <a:gd name="T18" fmla="*/ 78 w 164"/>
                <a:gd name="T19" fmla="*/ 210 h 262"/>
                <a:gd name="T20" fmla="*/ 164 w 164"/>
                <a:gd name="T21" fmla="*/ 210 h 262"/>
                <a:gd name="T22" fmla="*/ 164 w 164"/>
                <a:gd name="T23" fmla="*/ 144 h 262"/>
                <a:gd name="T24" fmla="*/ 112 w 164"/>
                <a:gd name="T25" fmla="*/ 144 h 262"/>
                <a:gd name="T26" fmla="*/ 164 w 164"/>
                <a:gd name="T27" fmla="*/ 48 h 262"/>
                <a:gd name="T28" fmla="*/ 164 w 164"/>
                <a:gd name="T2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262">
                  <a:moveTo>
                    <a:pt x="164" y="0"/>
                  </a:moveTo>
                  <a:lnTo>
                    <a:pt x="114" y="0"/>
                  </a:lnTo>
                  <a:lnTo>
                    <a:pt x="86" y="54"/>
                  </a:lnTo>
                  <a:lnTo>
                    <a:pt x="0" y="54"/>
                  </a:lnTo>
                  <a:lnTo>
                    <a:pt x="0" y="120"/>
                  </a:lnTo>
                  <a:lnTo>
                    <a:pt x="52" y="120"/>
                  </a:lnTo>
                  <a:lnTo>
                    <a:pt x="0" y="216"/>
                  </a:lnTo>
                  <a:lnTo>
                    <a:pt x="0" y="262"/>
                  </a:lnTo>
                  <a:lnTo>
                    <a:pt x="50" y="262"/>
                  </a:lnTo>
                  <a:lnTo>
                    <a:pt x="78" y="210"/>
                  </a:lnTo>
                  <a:lnTo>
                    <a:pt x="164" y="210"/>
                  </a:lnTo>
                  <a:lnTo>
                    <a:pt x="164" y="144"/>
                  </a:lnTo>
                  <a:lnTo>
                    <a:pt x="112" y="144"/>
                  </a:lnTo>
                  <a:lnTo>
                    <a:pt x="164" y="48"/>
                  </a:lnTo>
                  <a:lnTo>
                    <a:pt x="16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B21ABA7-F0AF-468E-8F45-6E5209377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8800" y="12830175"/>
              <a:ext cx="455613" cy="352425"/>
            </a:xfrm>
            <a:custGeom>
              <a:avLst/>
              <a:gdLst>
                <a:gd name="T0" fmla="*/ 104 w 144"/>
                <a:gd name="T1" fmla="*/ 58 h 111"/>
                <a:gd name="T2" fmla="*/ 90 w 144"/>
                <a:gd name="T3" fmla="*/ 63 h 111"/>
                <a:gd name="T4" fmla="*/ 80 w 144"/>
                <a:gd name="T5" fmla="*/ 58 h 111"/>
                <a:gd name="T6" fmla="*/ 80 w 144"/>
                <a:gd name="T7" fmla="*/ 79 h 111"/>
                <a:gd name="T8" fmla="*/ 112 w 144"/>
                <a:gd name="T9" fmla="*/ 111 h 111"/>
                <a:gd name="T10" fmla="*/ 144 w 144"/>
                <a:gd name="T11" fmla="*/ 79 h 111"/>
                <a:gd name="T12" fmla="*/ 144 w 144"/>
                <a:gd name="T13" fmla="*/ 59 h 111"/>
                <a:gd name="T14" fmla="*/ 119 w 144"/>
                <a:gd name="T15" fmla="*/ 59 h 111"/>
                <a:gd name="T16" fmla="*/ 119 w 144"/>
                <a:gd name="T17" fmla="*/ 79 h 111"/>
                <a:gd name="T18" fmla="*/ 112 w 144"/>
                <a:gd name="T19" fmla="*/ 87 h 111"/>
                <a:gd name="T20" fmla="*/ 104 w 144"/>
                <a:gd name="T21" fmla="*/ 79 h 111"/>
                <a:gd name="T22" fmla="*/ 104 w 144"/>
                <a:gd name="T23" fmla="*/ 58 h 111"/>
                <a:gd name="T24" fmla="*/ 72 w 144"/>
                <a:gd name="T25" fmla="*/ 0 h 111"/>
                <a:gd name="T26" fmla="*/ 40 w 144"/>
                <a:gd name="T27" fmla="*/ 32 h 111"/>
                <a:gd name="T28" fmla="*/ 40 w 144"/>
                <a:gd name="T29" fmla="*/ 78 h 111"/>
                <a:gd name="T30" fmla="*/ 32 w 144"/>
                <a:gd name="T31" fmla="*/ 86 h 111"/>
                <a:gd name="T32" fmla="*/ 24 w 144"/>
                <a:gd name="T33" fmla="*/ 78 h 111"/>
                <a:gd name="T34" fmla="*/ 24 w 144"/>
                <a:gd name="T35" fmla="*/ 58 h 111"/>
                <a:gd name="T36" fmla="*/ 0 w 144"/>
                <a:gd name="T37" fmla="*/ 58 h 111"/>
                <a:gd name="T38" fmla="*/ 0 w 144"/>
                <a:gd name="T39" fmla="*/ 79 h 111"/>
                <a:gd name="T40" fmla="*/ 32 w 144"/>
                <a:gd name="T41" fmla="*/ 111 h 111"/>
                <a:gd name="T42" fmla="*/ 64 w 144"/>
                <a:gd name="T43" fmla="*/ 79 h 111"/>
                <a:gd name="T44" fmla="*/ 64 w 144"/>
                <a:gd name="T45" fmla="*/ 32 h 111"/>
                <a:gd name="T46" fmla="*/ 72 w 144"/>
                <a:gd name="T47" fmla="*/ 25 h 111"/>
                <a:gd name="T48" fmla="*/ 80 w 144"/>
                <a:gd name="T49" fmla="*/ 32 h 111"/>
                <a:gd name="T50" fmla="*/ 80 w 144"/>
                <a:gd name="T51" fmla="*/ 42 h 111"/>
                <a:gd name="T52" fmla="*/ 90 w 144"/>
                <a:gd name="T53" fmla="*/ 46 h 111"/>
                <a:gd name="T54" fmla="*/ 104 w 144"/>
                <a:gd name="T55" fmla="*/ 42 h 111"/>
                <a:gd name="T56" fmla="*/ 104 w 144"/>
                <a:gd name="T57" fmla="*/ 32 h 111"/>
                <a:gd name="T58" fmla="*/ 72 w 144"/>
                <a:gd name="T5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4" h="111">
                  <a:moveTo>
                    <a:pt x="104" y="58"/>
                  </a:moveTo>
                  <a:cubicBezTo>
                    <a:pt x="90" y="63"/>
                    <a:pt x="90" y="63"/>
                    <a:pt x="90" y="63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0" y="97"/>
                    <a:pt x="94" y="111"/>
                    <a:pt x="112" y="111"/>
                  </a:cubicBezTo>
                  <a:cubicBezTo>
                    <a:pt x="130" y="111"/>
                    <a:pt x="144" y="97"/>
                    <a:pt x="144" y="7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83"/>
                    <a:pt x="116" y="87"/>
                    <a:pt x="112" y="87"/>
                  </a:cubicBezTo>
                  <a:cubicBezTo>
                    <a:pt x="108" y="87"/>
                    <a:pt x="104" y="83"/>
                    <a:pt x="104" y="79"/>
                  </a:cubicBezTo>
                  <a:cubicBezTo>
                    <a:pt x="104" y="58"/>
                    <a:pt x="104" y="58"/>
                    <a:pt x="104" y="58"/>
                  </a:cubicBezTo>
                  <a:moveTo>
                    <a:pt x="72" y="0"/>
                  </a:moveTo>
                  <a:cubicBezTo>
                    <a:pt x="54" y="0"/>
                    <a:pt x="40" y="14"/>
                    <a:pt x="40" y="32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2"/>
                    <a:pt x="36" y="86"/>
                    <a:pt x="32" y="86"/>
                  </a:cubicBezTo>
                  <a:cubicBezTo>
                    <a:pt x="28" y="86"/>
                    <a:pt x="24" y="82"/>
                    <a:pt x="24" y="7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7"/>
                    <a:pt x="14" y="111"/>
                    <a:pt x="32" y="111"/>
                  </a:cubicBezTo>
                  <a:cubicBezTo>
                    <a:pt x="50" y="111"/>
                    <a:pt x="64" y="97"/>
                    <a:pt x="64" y="79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8"/>
                    <a:pt x="68" y="25"/>
                    <a:pt x="72" y="25"/>
                  </a:cubicBezTo>
                  <a:cubicBezTo>
                    <a:pt x="76" y="25"/>
                    <a:pt x="80" y="28"/>
                    <a:pt x="80" y="3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14"/>
                    <a:pt x="90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C79CA66-AC59-4DB7-831C-A23B933A2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7138" y="928688"/>
              <a:ext cx="955675" cy="736600"/>
            </a:xfrm>
            <a:custGeom>
              <a:avLst/>
              <a:gdLst>
                <a:gd name="T0" fmla="*/ 218 w 301"/>
                <a:gd name="T1" fmla="*/ 121 h 232"/>
                <a:gd name="T2" fmla="*/ 187 w 301"/>
                <a:gd name="T3" fmla="*/ 131 h 232"/>
                <a:gd name="T4" fmla="*/ 166 w 301"/>
                <a:gd name="T5" fmla="*/ 121 h 232"/>
                <a:gd name="T6" fmla="*/ 166 w 301"/>
                <a:gd name="T7" fmla="*/ 165 h 232"/>
                <a:gd name="T8" fmla="*/ 233 w 301"/>
                <a:gd name="T9" fmla="*/ 232 h 232"/>
                <a:gd name="T10" fmla="*/ 301 w 301"/>
                <a:gd name="T11" fmla="*/ 165 h 232"/>
                <a:gd name="T12" fmla="*/ 301 w 301"/>
                <a:gd name="T13" fmla="*/ 122 h 232"/>
                <a:gd name="T14" fmla="*/ 249 w 301"/>
                <a:gd name="T15" fmla="*/ 122 h 232"/>
                <a:gd name="T16" fmla="*/ 249 w 301"/>
                <a:gd name="T17" fmla="*/ 165 h 232"/>
                <a:gd name="T18" fmla="*/ 233 w 301"/>
                <a:gd name="T19" fmla="*/ 181 h 232"/>
                <a:gd name="T20" fmla="*/ 218 w 301"/>
                <a:gd name="T21" fmla="*/ 165 h 232"/>
                <a:gd name="T22" fmla="*/ 218 w 301"/>
                <a:gd name="T23" fmla="*/ 121 h 232"/>
                <a:gd name="T24" fmla="*/ 150 w 301"/>
                <a:gd name="T25" fmla="*/ 0 h 232"/>
                <a:gd name="T26" fmla="*/ 83 w 301"/>
                <a:gd name="T27" fmla="*/ 67 h 232"/>
                <a:gd name="T28" fmla="*/ 83 w 301"/>
                <a:gd name="T29" fmla="*/ 163 h 232"/>
                <a:gd name="T30" fmla="*/ 67 w 301"/>
                <a:gd name="T31" fmla="*/ 179 h 232"/>
                <a:gd name="T32" fmla="*/ 51 w 301"/>
                <a:gd name="T33" fmla="*/ 163 h 232"/>
                <a:gd name="T34" fmla="*/ 51 w 301"/>
                <a:gd name="T35" fmla="*/ 120 h 232"/>
                <a:gd name="T36" fmla="*/ 0 w 301"/>
                <a:gd name="T37" fmla="*/ 120 h 232"/>
                <a:gd name="T38" fmla="*/ 0 w 301"/>
                <a:gd name="T39" fmla="*/ 165 h 232"/>
                <a:gd name="T40" fmla="*/ 67 w 301"/>
                <a:gd name="T41" fmla="*/ 232 h 232"/>
                <a:gd name="T42" fmla="*/ 134 w 301"/>
                <a:gd name="T43" fmla="*/ 165 h 232"/>
                <a:gd name="T44" fmla="*/ 134 w 301"/>
                <a:gd name="T45" fmla="*/ 67 h 232"/>
                <a:gd name="T46" fmla="*/ 150 w 301"/>
                <a:gd name="T47" fmla="*/ 51 h 232"/>
                <a:gd name="T48" fmla="*/ 166 w 301"/>
                <a:gd name="T49" fmla="*/ 67 h 232"/>
                <a:gd name="T50" fmla="*/ 166 w 301"/>
                <a:gd name="T51" fmla="*/ 87 h 232"/>
                <a:gd name="T52" fmla="*/ 187 w 301"/>
                <a:gd name="T53" fmla="*/ 96 h 232"/>
                <a:gd name="T54" fmla="*/ 218 w 301"/>
                <a:gd name="T55" fmla="*/ 87 h 232"/>
                <a:gd name="T56" fmla="*/ 218 w 301"/>
                <a:gd name="T57" fmla="*/ 67 h 232"/>
                <a:gd name="T58" fmla="*/ 150 w 301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1" h="232">
                  <a:moveTo>
                    <a:pt x="218" y="121"/>
                  </a:moveTo>
                  <a:cubicBezTo>
                    <a:pt x="187" y="131"/>
                    <a:pt x="187" y="131"/>
                    <a:pt x="187" y="13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65"/>
                    <a:pt x="166" y="165"/>
                    <a:pt x="166" y="165"/>
                  </a:cubicBezTo>
                  <a:cubicBezTo>
                    <a:pt x="166" y="202"/>
                    <a:pt x="196" y="232"/>
                    <a:pt x="233" y="232"/>
                  </a:cubicBezTo>
                  <a:cubicBezTo>
                    <a:pt x="271" y="232"/>
                    <a:pt x="301" y="202"/>
                    <a:pt x="301" y="165"/>
                  </a:cubicBezTo>
                  <a:cubicBezTo>
                    <a:pt x="301" y="122"/>
                    <a:pt x="301" y="122"/>
                    <a:pt x="301" y="122"/>
                  </a:cubicBezTo>
                  <a:cubicBezTo>
                    <a:pt x="249" y="122"/>
                    <a:pt x="249" y="122"/>
                    <a:pt x="249" y="122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9" y="173"/>
                    <a:pt x="242" y="181"/>
                    <a:pt x="233" y="181"/>
                  </a:cubicBezTo>
                  <a:cubicBezTo>
                    <a:pt x="225" y="181"/>
                    <a:pt x="218" y="173"/>
                    <a:pt x="218" y="165"/>
                  </a:cubicBezTo>
                  <a:cubicBezTo>
                    <a:pt x="218" y="121"/>
                    <a:pt x="218" y="121"/>
                    <a:pt x="218" y="121"/>
                  </a:cubicBezTo>
                  <a:moveTo>
                    <a:pt x="150" y="0"/>
                  </a:moveTo>
                  <a:cubicBezTo>
                    <a:pt x="113" y="0"/>
                    <a:pt x="83" y="30"/>
                    <a:pt x="83" y="67"/>
                  </a:cubicBezTo>
                  <a:cubicBezTo>
                    <a:pt x="83" y="163"/>
                    <a:pt x="83" y="163"/>
                    <a:pt x="83" y="163"/>
                  </a:cubicBezTo>
                  <a:cubicBezTo>
                    <a:pt x="83" y="172"/>
                    <a:pt x="76" y="179"/>
                    <a:pt x="67" y="179"/>
                  </a:cubicBezTo>
                  <a:cubicBezTo>
                    <a:pt x="58" y="179"/>
                    <a:pt x="51" y="172"/>
                    <a:pt x="51" y="163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2"/>
                    <a:pt x="30" y="232"/>
                    <a:pt x="67" y="232"/>
                  </a:cubicBezTo>
                  <a:cubicBezTo>
                    <a:pt x="104" y="232"/>
                    <a:pt x="134" y="202"/>
                    <a:pt x="134" y="165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58"/>
                    <a:pt x="141" y="51"/>
                    <a:pt x="150" y="51"/>
                  </a:cubicBezTo>
                  <a:cubicBezTo>
                    <a:pt x="159" y="51"/>
                    <a:pt x="166" y="58"/>
                    <a:pt x="166" y="67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218" y="67"/>
                    <a:pt x="218" y="67"/>
                    <a:pt x="218" y="67"/>
                  </a:cubicBezTo>
                  <a:cubicBezTo>
                    <a:pt x="218" y="30"/>
                    <a:pt x="187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737F6A9-87FB-453D-B0A7-3D3045EEB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2900" y="10144125"/>
              <a:ext cx="180975" cy="174625"/>
            </a:xfrm>
            <a:custGeom>
              <a:avLst/>
              <a:gdLst>
                <a:gd name="T0" fmla="*/ 114 w 114"/>
                <a:gd name="T1" fmla="*/ 0 h 110"/>
                <a:gd name="T2" fmla="*/ 0 w 114"/>
                <a:gd name="T3" fmla="*/ 16 h 110"/>
                <a:gd name="T4" fmla="*/ 0 w 114"/>
                <a:gd name="T5" fmla="*/ 110 h 110"/>
                <a:gd name="T6" fmla="*/ 114 w 114"/>
                <a:gd name="T7" fmla="*/ 110 h 110"/>
                <a:gd name="T8" fmla="*/ 114 w 11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0">
                  <a:moveTo>
                    <a:pt x="114" y="0"/>
                  </a:moveTo>
                  <a:lnTo>
                    <a:pt x="0" y="16"/>
                  </a:lnTo>
                  <a:lnTo>
                    <a:pt x="0" y="110"/>
                  </a:lnTo>
                  <a:lnTo>
                    <a:pt x="114" y="11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54CA256-7D0B-4704-BA5D-39516A0ED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2900" y="10144125"/>
              <a:ext cx="180975" cy="174625"/>
            </a:xfrm>
            <a:custGeom>
              <a:avLst/>
              <a:gdLst>
                <a:gd name="T0" fmla="*/ 114 w 114"/>
                <a:gd name="T1" fmla="*/ 0 h 110"/>
                <a:gd name="T2" fmla="*/ 0 w 114"/>
                <a:gd name="T3" fmla="*/ 16 h 110"/>
                <a:gd name="T4" fmla="*/ 0 w 114"/>
                <a:gd name="T5" fmla="*/ 110 h 110"/>
                <a:gd name="T6" fmla="*/ 114 w 114"/>
                <a:gd name="T7" fmla="*/ 110 h 110"/>
                <a:gd name="T8" fmla="*/ 114 w 11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0">
                  <a:moveTo>
                    <a:pt x="114" y="0"/>
                  </a:moveTo>
                  <a:lnTo>
                    <a:pt x="0" y="16"/>
                  </a:lnTo>
                  <a:lnTo>
                    <a:pt x="0" y="110"/>
                  </a:lnTo>
                  <a:lnTo>
                    <a:pt x="114" y="110"/>
                  </a:lnTo>
                  <a:lnTo>
                    <a:pt x="11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FBF9517-E2F8-4506-9FF2-DBD28E794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2900" y="10337800"/>
              <a:ext cx="180975" cy="177800"/>
            </a:xfrm>
            <a:custGeom>
              <a:avLst/>
              <a:gdLst>
                <a:gd name="T0" fmla="*/ 114 w 114"/>
                <a:gd name="T1" fmla="*/ 0 h 112"/>
                <a:gd name="T2" fmla="*/ 0 w 114"/>
                <a:gd name="T3" fmla="*/ 0 h 112"/>
                <a:gd name="T4" fmla="*/ 0 w 114"/>
                <a:gd name="T5" fmla="*/ 96 h 112"/>
                <a:gd name="T6" fmla="*/ 114 w 114"/>
                <a:gd name="T7" fmla="*/ 112 h 112"/>
                <a:gd name="T8" fmla="*/ 114 w 114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2">
                  <a:moveTo>
                    <a:pt x="114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114" y="11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14CAC5C-AEE1-4124-AAC6-5F0572B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2900" y="10337800"/>
              <a:ext cx="180975" cy="177800"/>
            </a:xfrm>
            <a:custGeom>
              <a:avLst/>
              <a:gdLst>
                <a:gd name="T0" fmla="*/ 114 w 114"/>
                <a:gd name="T1" fmla="*/ 0 h 112"/>
                <a:gd name="T2" fmla="*/ 0 w 114"/>
                <a:gd name="T3" fmla="*/ 0 h 112"/>
                <a:gd name="T4" fmla="*/ 0 w 114"/>
                <a:gd name="T5" fmla="*/ 96 h 112"/>
                <a:gd name="T6" fmla="*/ 114 w 114"/>
                <a:gd name="T7" fmla="*/ 112 h 112"/>
                <a:gd name="T8" fmla="*/ 114 w 114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2">
                  <a:moveTo>
                    <a:pt x="114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114" y="112"/>
                  </a:lnTo>
                  <a:lnTo>
                    <a:pt x="11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654E17E-A4B6-4215-8A5C-412D654A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6100" y="10340975"/>
              <a:ext cx="238125" cy="209550"/>
            </a:xfrm>
            <a:custGeom>
              <a:avLst/>
              <a:gdLst>
                <a:gd name="T0" fmla="*/ 150 w 150"/>
                <a:gd name="T1" fmla="*/ 0 h 132"/>
                <a:gd name="T2" fmla="*/ 0 w 150"/>
                <a:gd name="T3" fmla="*/ 0 h 132"/>
                <a:gd name="T4" fmla="*/ 0 w 150"/>
                <a:gd name="T5" fmla="*/ 112 h 132"/>
                <a:gd name="T6" fmla="*/ 150 w 150"/>
                <a:gd name="T7" fmla="*/ 132 h 132"/>
                <a:gd name="T8" fmla="*/ 150 w 15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2">
                  <a:moveTo>
                    <a:pt x="150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150" y="132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E83789D-EDD7-4CE6-8ADB-EA66C2C03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6100" y="10340975"/>
              <a:ext cx="238125" cy="209550"/>
            </a:xfrm>
            <a:custGeom>
              <a:avLst/>
              <a:gdLst>
                <a:gd name="T0" fmla="*/ 150 w 150"/>
                <a:gd name="T1" fmla="*/ 0 h 132"/>
                <a:gd name="T2" fmla="*/ 0 w 150"/>
                <a:gd name="T3" fmla="*/ 0 h 132"/>
                <a:gd name="T4" fmla="*/ 0 w 150"/>
                <a:gd name="T5" fmla="*/ 112 h 132"/>
                <a:gd name="T6" fmla="*/ 150 w 150"/>
                <a:gd name="T7" fmla="*/ 132 h 132"/>
                <a:gd name="T8" fmla="*/ 150 w 15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2">
                  <a:moveTo>
                    <a:pt x="150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150" y="132"/>
                  </a:lnTo>
                  <a:lnTo>
                    <a:pt x="15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427A9CC-6C43-47B3-A984-9F4AC59A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6100" y="10106025"/>
              <a:ext cx="238125" cy="212725"/>
            </a:xfrm>
            <a:custGeom>
              <a:avLst/>
              <a:gdLst>
                <a:gd name="T0" fmla="*/ 150 w 150"/>
                <a:gd name="T1" fmla="*/ 0 h 134"/>
                <a:gd name="T2" fmla="*/ 0 w 150"/>
                <a:gd name="T3" fmla="*/ 22 h 134"/>
                <a:gd name="T4" fmla="*/ 0 w 150"/>
                <a:gd name="T5" fmla="*/ 134 h 134"/>
                <a:gd name="T6" fmla="*/ 150 w 150"/>
                <a:gd name="T7" fmla="*/ 134 h 134"/>
                <a:gd name="T8" fmla="*/ 150 w 150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4">
                  <a:moveTo>
                    <a:pt x="150" y="0"/>
                  </a:moveTo>
                  <a:lnTo>
                    <a:pt x="0" y="22"/>
                  </a:lnTo>
                  <a:lnTo>
                    <a:pt x="0" y="134"/>
                  </a:lnTo>
                  <a:lnTo>
                    <a:pt x="150" y="134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6FDB1ED-46D8-4A93-AF2F-D78B6282E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6100" y="10106025"/>
              <a:ext cx="238125" cy="212725"/>
            </a:xfrm>
            <a:custGeom>
              <a:avLst/>
              <a:gdLst>
                <a:gd name="T0" fmla="*/ 150 w 150"/>
                <a:gd name="T1" fmla="*/ 0 h 134"/>
                <a:gd name="T2" fmla="*/ 0 w 150"/>
                <a:gd name="T3" fmla="*/ 22 h 134"/>
                <a:gd name="T4" fmla="*/ 0 w 150"/>
                <a:gd name="T5" fmla="*/ 134 h 134"/>
                <a:gd name="T6" fmla="*/ 150 w 150"/>
                <a:gd name="T7" fmla="*/ 134 h 134"/>
                <a:gd name="T8" fmla="*/ 150 w 150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4">
                  <a:moveTo>
                    <a:pt x="150" y="0"/>
                  </a:moveTo>
                  <a:lnTo>
                    <a:pt x="0" y="22"/>
                  </a:lnTo>
                  <a:lnTo>
                    <a:pt x="0" y="134"/>
                  </a:lnTo>
                  <a:lnTo>
                    <a:pt x="150" y="134"/>
                  </a:lnTo>
                  <a:lnTo>
                    <a:pt x="15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91CB0ED4-769B-4546-9812-487818067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3863975"/>
              <a:ext cx="266700" cy="263525"/>
            </a:xfrm>
            <a:custGeom>
              <a:avLst/>
              <a:gdLst>
                <a:gd name="T0" fmla="*/ 168 w 168"/>
                <a:gd name="T1" fmla="*/ 0 h 166"/>
                <a:gd name="T2" fmla="*/ 0 w 168"/>
                <a:gd name="T3" fmla="*/ 24 h 166"/>
                <a:gd name="T4" fmla="*/ 0 w 168"/>
                <a:gd name="T5" fmla="*/ 166 h 166"/>
                <a:gd name="T6" fmla="*/ 168 w 168"/>
                <a:gd name="T7" fmla="*/ 166 h 166"/>
                <a:gd name="T8" fmla="*/ 168 w 168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6">
                  <a:moveTo>
                    <a:pt x="168" y="0"/>
                  </a:moveTo>
                  <a:lnTo>
                    <a:pt x="0" y="24"/>
                  </a:lnTo>
                  <a:lnTo>
                    <a:pt x="0" y="166"/>
                  </a:lnTo>
                  <a:lnTo>
                    <a:pt x="168" y="166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391307-4E86-4AD1-A835-17F2EED02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3863975"/>
              <a:ext cx="266700" cy="263525"/>
            </a:xfrm>
            <a:custGeom>
              <a:avLst/>
              <a:gdLst>
                <a:gd name="T0" fmla="*/ 168 w 168"/>
                <a:gd name="T1" fmla="*/ 0 h 166"/>
                <a:gd name="T2" fmla="*/ 0 w 168"/>
                <a:gd name="T3" fmla="*/ 24 h 166"/>
                <a:gd name="T4" fmla="*/ 0 w 168"/>
                <a:gd name="T5" fmla="*/ 166 h 166"/>
                <a:gd name="T6" fmla="*/ 168 w 168"/>
                <a:gd name="T7" fmla="*/ 166 h 166"/>
                <a:gd name="T8" fmla="*/ 168 w 168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6">
                  <a:moveTo>
                    <a:pt x="168" y="0"/>
                  </a:moveTo>
                  <a:lnTo>
                    <a:pt x="0" y="24"/>
                  </a:lnTo>
                  <a:lnTo>
                    <a:pt x="0" y="166"/>
                  </a:lnTo>
                  <a:lnTo>
                    <a:pt x="168" y="166"/>
                  </a:lnTo>
                  <a:lnTo>
                    <a:pt x="16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854D9BA0-C24E-4AAA-BD11-EC7A38A4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152900"/>
              <a:ext cx="266700" cy="265113"/>
            </a:xfrm>
            <a:custGeom>
              <a:avLst/>
              <a:gdLst>
                <a:gd name="T0" fmla="*/ 168 w 168"/>
                <a:gd name="T1" fmla="*/ 0 h 167"/>
                <a:gd name="T2" fmla="*/ 0 w 168"/>
                <a:gd name="T3" fmla="*/ 0 h 167"/>
                <a:gd name="T4" fmla="*/ 0 w 168"/>
                <a:gd name="T5" fmla="*/ 143 h 167"/>
                <a:gd name="T6" fmla="*/ 168 w 168"/>
                <a:gd name="T7" fmla="*/ 167 h 167"/>
                <a:gd name="T8" fmla="*/ 168 w 16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168" y="0"/>
                  </a:moveTo>
                  <a:lnTo>
                    <a:pt x="0" y="0"/>
                  </a:lnTo>
                  <a:lnTo>
                    <a:pt x="0" y="143"/>
                  </a:lnTo>
                  <a:lnTo>
                    <a:pt x="168" y="167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1FF8440-063B-4049-B499-60F97926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152900"/>
              <a:ext cx="266700" cy="265113"/>
            </a:xfrm>
            <a:custGeom>
              <a:avLst/>
              <a:gdLst>
                <a:gd name="T0" fmla="*/ 168 w 168"/>
                <a:gd name="T1" fmla="*/ 0 h 167"/>
                <a:gd name="T2" fmla="*/ 0 w 168"/>
                <a:gd name="T3" fmla="*/ 0 h 167"/>
                <a:gd name="T4" fmla="*/ 0 w 168"/>
                <a:gd name="T5" fmla="*/ 143 h 167"/>
                <a:gd name="T6" fmla="*/ 168 w 168"/>
                <a:gd name="T7" fmla="*/ 167 h 167"/>
                <a:gd name="T8" fmla="*/ 168 w 16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168" y="0"/>
                  </a:moveTo>
                  <a:lnTo>
                    <a:pt x="0" y="0"/>
                  </a:lnTo>
                  <a:lnTo>
                    <a:pt x="0" y="143"/>
                  </a:lnTo>
                  <a:lnTo>
                    <a:pt x="168" y="167"/>
                  </a:lnTo>
                  <a:lnTo>
                    <a:pt x="16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37F59BC-46E2-499A-89C3-402D09AC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156075"/>
              <a:ext cx="355600" cy="315913"/>
            </a:xfrm>
            <a:custGeom>
              <a:avLst/>
              <a:gdLst>
                <a:gd name="T0" fmla="*/ 224 w 224"/>
                <a:gd name="T1" fmla="*/ 0 h 199"/>
                <a:gd name="T2" fmla="*/ 0 w 224"/>
                <a:gd name="T3" fmla="*/ 0 h 199"/>
                <a:gd name="T4" fmla="*/ 0 w 224"/>
                <a:gd name="T5" fmla="*/ 167 h 199"/>
                <a:gd name="T6" fmla="*/ 224 w 224"/>
                <a:gd name="T7" fmla="*/ 199 h 199"/>
                <a:gd name="T8" fmla="*/ 224 w 224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99">
                  <a:moveTo>
                    <a:pt x="224" y="0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224" y="19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7CE75E2-059B-40D5-AE67-A751FC7D2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156075"/>
              <a:ext cx="355600" cy="315913"/>
            </a:xfrm>
            <a:custGeom>
              <a:avLst/>
              <a:gdLst>
                <a:gd name="T0" fmla="*/ 224 w 224"/>
                <a:gd name="T1" fmla="*/ 0 h 199"/>
                <a:gd name="T2" fmla="*/ 0 w 224"/>
                <a:gd name="T3" fmla="*/ 0 h 199"/>
                <a:gd name="T4" fmla="*/ 0 w 224"/>
                <a:gd name="T5" fmla="*/ 167 h 199"/>
                <a:gd name="T6" fmla="*/ 224 w 224"/>
                <a:gd name="T7" fmla="*/ 199 h 199"/>
                <a:gd name="T8" fmla="*/ 224 w 224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99">
                  <a:moveTo>
                    <a:pt x="224" y="0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224" y="199"/>
                  </a:lnTo>
                  <a:lnTo>
                    <a:pt x="22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E9E8309-70BD-4093-A870-6AD0862E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810000"/>
              <a:ext cx="355600" cy="314325"/>
            </a:xfrm>
            <a:custGeom>
              <a:avLst/>
              <a:gdLst>
                <a:gd name="T0" fmla="*/ 224 w 224"/>
                <a:gd name="T1" fmla="*/ 0 h 198"/>
                <a:gd name="T2" fmla="*/ 0 w 224"/>
                <a:gd name="T3" fmla="*/ 32 h 198"/>
                <a:gd name="T4" fmla="*/ 0 w 224"/>
                <a:gd name="T5" fmla="*/ 198 h 198"/>
                <a:gd name="T6" fmla="*/ 224 w 224"/>
                <a:gd name="T7" fmla="*/ 198 h 198"/>
                <a:gd name="T8" fmla="*/ 224 w 224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98">
                  <a:moveTo>
                    <a:pt x="224" y="0"/>
                  </a:moveTo>
                  <a:lnTo>
                    <a:pt x="0" y="32"/>
                  </a:lnTo>
                  <a:lnTo>
                    <a:pt x="0" y="198"/>
                  </a:lnTo>
                  <a:lnTo>
                    <a:pt x="224" y="198"/>
                  </a:lnTo>
                  <a:lnTo>
                    <a:pt x="2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3406B9B-9D5B-42F1-AFE2-63AF4333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810000"/>
              <a:ext cx="355600" cy="314325"/>
            </a:xfrm>
            <a:custGeom>
              <a:avLst/>
              <a:gdLst>
                <a:gd name="T0" fmla="*/ 224 w 224"/>
                <a:gd name="T1" fmla="*/ 0 h 198"/>
                <a:gd name="T2" fmla="*/ 0 w 224"/>
                <a:gd name="T3" fmla="*/ 32 h 198"/>
                <a:gd name="T4" fmla="*/ 0 w 224"/>
                <a:gd name="T5" fmla="*/ 198 h 198"/>
                <a:gd name="T6" fmla="*/ 224 w 224"/>
                <a:gd name="T7" fmla="*/ 198 h 198"/>
                <a:gd name="T8" fmla="*/ 224 w 224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98">
                  <a:moveTo>
                    <a:pt x="224" y="0"/>
                  </a:moveTo>
                  <a:lnTo>
                    <a:pt x="0" y="32"/>
                  </a:lnTo>
                  <a:lnTo>
                    <a:pt x="0" y="198"/>
                  </a:lnTo>
                  <a:lnTo>
                    <a:pt x="224" y="198"/>
                  </a:lnTo>
                  <a:lnTo>
                    <a:pt x="22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7655AF5-0C98-402C-9109-DC0B3E62C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0" y="2524125"/>
              <a:ext cx="860425" cy="838200"/>
            </a:xfrm>
            <a:custGeom>
              <a:avLst/>
              <a:gdLst>
                <a:gd name="T0" fmla="*/ 542 w 542"/>
                <a:gd name="T1" fmla="*/ 0 h 528"/>
                <a:gd name="T2" fmla="*/ 0 w 542"/>
                <a:gd name="T3" fmla="*/ 76 h 528"/>
                <a:gd name="T4" fmla="*/ 0 w 542"/>
                <a:gd name="T5" fmla="*/ 528 h 528"/>
                <a:gd name="T6" fmla="*/ 542 w 542"/>
                <a:gd name="T7" fmla="*/ 528 h 528"/>
                <a:gd name="T8" fmla="*/ 542 w 542"/>
                <a:gd name="T9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528">
                  <a:moveTo>
                    <a:pt x="542" y="0"/>
                  </a:moveTo>
                  <a:lnTo>
                    <a:pt x="0" y="76"/>
                  </a:lnTo>
                  <a:lnTo>
                    <a:pt x="0" y="528"/>
                  </a:lnTo>
                  <a:lnTo>
                    <a:pt x="542" y="528"/>
                  </a:lnTo>
                  <a:lnTo>
                    <a:pt x="5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CC7DB6E-7B67-44EB-8189-2F2F22032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0" y="2524125"/>
              <a:ext cx="860425" cy="838200"/>
            </a:xfrm>
            <a:custGeom>
              <a:avLst/>
              <a:gdLst>
                <a:gd name="T0" fmla="*/ 542 w 542"/>
                <a:gd name="T1" fmla="*/ 0 h 528"/>
                <a:gd name="T2" fmla="*/ 0 w 542"/>
                <a:gd name="T3" fmla="*/ 76 h 528"/>
                <a:gd name="T4" fmla="*/ 0 w 542"/>
                <a:gd name="T5" fmla="*/ 528 h 528"/>
                <a:gd name="T6" fmla="*/ 542 w 542"/>
                <a:gd name="T7" fmla="*/ 528 h 528"/>
                <a:gd name="T8" fmla="*/ 542 w 542"/>
                <a:gd name="T9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528">
                  <a:moveTo>
                    <a:pt x="542" y="0"/>
                  </a:moveTo>
                  <a:lnTo>
                    <a:pt x="0" y="76"/>
                  </a:lnTo>
                  <a:lnTo>
                    <a:pt x="0" y="528"/>
                  </a:lnTo>
                  <a:lnTo>
                    <a:pt x="542" y="528"/>
                  </a:lnTo>
                  <a:lnTo>
                    <a:pt x="54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11267B5-861F-48B5-8201-D6975E6D8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0" y="3451225"/>
              <a:ext cx="860425" cy="842963"/>
            </a:xfrm>
            <a:custGeom>
              <a:avLst/>
              <a:gdLst>
                <a:gd name="T0" fmla="*/ 542 w 542"/>
                <a:gd name="T1" fmla="*/ 0 h 531"/>
                <a:gd name="T2" fmla="*/ 0 w 542"/>
                <a:gd name="T3" fmla="*/ 0 h 531"/>
                <a:gd name="T4" fmla="*/ 0 w 542"/>
                <a:gd name="T5" fmla="*/ 454 h 531"/>
                <a:gd name="T6" fmla="*/ 542 w 542"/>
                <a:gd name="T7" fmla="*/ 531 h 531"/>
                <a:gd name="T8" fmla="*/ 542 w 54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531">
                  <a:moveTo>
                    <a:pt x="542" y="0"/>
                  </a:moveTo>
                  <a:lnTo>
                    <a:pt x="0" y="0"/>
                  </a:lnTo>
                  <a:lnTo>
                    <a:pt x="0" y="454"/>
                  </a:lnTo>
                  <a:lnTo>
                    <a:pt x="542" y="531"/>
                  </a:lnTo>
                  <a:lnTo>
                    <a:pt x="5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62CDB06-3054-40DC-A960-8158F0C1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4750" y="3451225"/>
              <a:ext cx="860425" cy="842963"/>
            </a:xfrm>
            <a:custGeom>
              <a:avLst/>
              <a:gdLst>
                <a:gd name="T0" fmla="*/ 542 w 542"/>
                <a:gd name="T1" fmla="*/ 0 h 531"/>
                <a:gd name="T2" fmla="*/ 0 w 542"/>
                <a:gd name="T3" fmla="*/ 0 h 531"/>
                <a:gd name="T4" fmla="*/ 0 w 542"/>
                <a:gd name="T5" fmla="*/ 454 h 531"/>
                <a:gd name="T6" fmla="*/ 542 w 542"/>
                <a:gd name="T7" fmla="*/ 531 h 531"/>
                <a:gd name="T8" fmla="*/ 542 w 54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531">
                  <a:moveTo>
                    <a:pt x="542" y="0"/>
                  </a:moveTo>
                  <a:lnTo>
                    <a:pt x="0" y="0"/>
                  </a:lnTo>
                  <a:lnTo>
                    <a:pt x="0" y="454"/>
                  </a:lnTo>
                  <a:lnTo>
                    <a:pt x="542" y="531"/>
                  </a:lnTo>
                  <a:lnTo>
                    <a:pt x="54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940335D-16C7-40EC-8B8B-9FC55AA1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775" y="3457575"/>
              <a:ext cx="1144588" cy="1008063"/>
            </a:xfrm>
            <a:custGeom>
              <a:avLst/>
              <a:gdLst>
                <a:gd name="T0" fmla="*/ 721 w 721"/>
                <a:gd name="T1" fmla="*/ 0 h 635"/>
                <a:gd name="T2" fmla="*/ 0 w 721"/>
                <a:gd name="T3" fmla="*/ 0 h 635"/>
                <a:gd name="T4" fmla="*/ 0 w 721"/>
                <a:gd name="T5" fmla="*/ 535 h 635"/>
                <a:gd name="T6" fmla="*/ 721 w 721"/>
                <a:gd name="T7" fmla="*/ 635 h 635"/>
                <a:gd name="T8" fmla="*/ 721 w 721"/>
                <a:gd name="T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635">
                  <a:moveTo>
                    <a:pt x="721" y="0"/>
                  </a:moveTo>
                  <a:lnTo>
                    <a:pt x="0" y="0"/>
                  </a:lnTo>
                  <a:lnTo>
                    <a:pt x="0" y="535"/>
                  </a:lnTo>
                  <a:lnTo>
                    <a:pt x="721" y="635"/>
                  </a:lnTo>
                  <a:lnTo>
                    <a:pt x="7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875DA1FF-C723-4036-AC4C-77344341C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775" y="3457575"/>
              <a:ext cx="1144588" cy="1008063"/>
            </a:xfrm>
            <a:custGeom>
              <a:avLst/>
              <a:gdLst>
                <a:gd name="T0" fmla="*/ 721 w 721"/>
                <a:gd name="T1" fmla="*/ 0 h 635"/>
                <a:gd name="T2" fmla="*/ 0 w 721"/>
                <a:gd name="T3" fmla="*/ 0 h 635"/>
                <a:gd name="T4" fmla="*/ 0 w 721"/>
                <a:gd name="T5" fmla="*/ 535 h 635"/>
                <a:gd name="T6" fmla="*/ 721 w 721"/>
                <a:gd name="T7" fmla="*/ 635 h 635"/>
                <a:gd name="T8" fmla="*/ 721 w 721"/>
                <a:gd name="T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635">
                  <a:moveTo>
                    <a:pt x="721" y="0"/>
                  </a:moveTo>
                  <a:lnTo>
                    <a:pt x="0" y="0"/>
                  </a:lnTo>
                  <a:lnTo>
                    <a:pt x="0" y="535"/>
                  </a:lnTo>
                  <a:lnTo>
                    <a:pt x="721" y="635"/>
                  </a:lnTo>
                  <a:lnTo>
                    <a:pt x="7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A432614-1E05-4950-9B9C-D91076CC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775" y="2344738"/>
              <a:ext cx="1144588" cy="1008063"/>
            </a:xfrm>
            <a:custGeom>
              <a:avLst/>
              <a:gdLst>
                <a:gd name="T0" fmla="*/ 721 w 721"/>
                <a:gd name="T1" fmla="*/ 0 h 635"/>
                <a:gd name="T2" fmla="*/ 0 w 721"/>
                <a:gd name="T3" fmla="*/ 102 h 635"/>
                <a:gd name="T4" fmla="*/ 0 w 721"/>
                <a:gd name="T5" fmla="*/ 635 h 635"/>
                <a:gd name="T6" fmla="*/ 721 w 721"/>
                <a:gd name="T7" fmla="*/ 635 h 635"/>
                <a:gd name="T8" fmla="*/ 721 w 721"/>
                <a:gd name="T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635">
                  <a:moveTo>
                    <a:pt x="721" y="0"/>
                  </a:moveTo>
                  <a:lnTo>
                    <a:pt x="0" y="102"/>
                  </a:lnTo>
                  <a:lnTo>
                    <a:pt x="0" y="635"/>
                  </a:lnTo>
                  <a:lnTo>
                    <a:pt x="721" y="635"/>
                  </a:lnTo>
                  <a:lnTo>
                    <a:pt x="7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3CD593DC-D152-40FF-A5BA-F880B2589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775" y="2344738"/>
              <a:ext cx="1144588" cy="1008063"/>
            </a:xfrm>
            <a:custGeom>
              <a:avLst/>
              <a:gdLst>
                <a:gd name="T0" fmla="*/ 721 w 721"/>
                <a:gd name="T1" fmla="*/ 0 h 635"/>
                <a:gd name="T2" fmla="*/ 0 w 721"/>
                <a:gd name="T3" fmla="*/ 102 h 635"/>
                <a:gd name="T4" fmla="*/ 0 w 721"/>
                <a:gd name="T5" fmla="*/ 635 h 635"/>
                <a:gd name="T6" fmla="*/ 721 w 721"/>
                <a:gd name="T7" fmla="*/ 635 h 635"/>
                <a:gd name="T8" fmla="*/ 721 w 721"/>
                <a:gd name="T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635">
                  <a:moveTo>
                    <a:pt x="721" y="0"/>
                  </a:moveTo>
                  <a:lnTo>
                    <a:pt x="0" y="102"/>
                  </a:lnTo>
                  <a:lnTo>
                    <a:pt x="0" y="635"/>
                  </a:lnTo>
                  <a:lnTo>
                    <a:pt x="721" y="635"/>
                  </a:lnTo>
                  <a:lnTo>
                    <a:pt x="7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D93A333D-8D4B-4BAB-9FFE-6148BFEA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11212513"/>
              <a:ext cx="1355725" cy="1190625"/>
            </a:xfrm>
            <a:custGeom>
              <a:avLst/>
              <a:gdLst>
                <a:gd name="T0" fmla="*/ 137 w 427"/>
                <a:gd name="T1" fmla="*/ 0 h 375"/>
                <a:gd name="T2" fmla="*/ 97 w 427"/>
                <a:gd name="T3" fmla="*/ 6 h 375"/>
                <a:gd name="T4" fmla="*/ 13 w 427"/>
                <a:gd name="T5" fmla="*/ 97 h 375"/>
                <a:gd name="T6" fmla="*/ 31 w 427"/>
                <a:gd name="T7" fmla="*/ 260 h 375"/>
                <a:gd name="T8" fmla="*/ 67 w 427"/>
                <a:gd name="T9" fmla="*/ 324 h 375"/>
                <a:gd name="T10" fmla="*/ 141 w 427"/>
                <a:gd name="T11" fmla="*/ 375 h 375"/>
                <a:gd name="T12" fmla="*/ 147 w 427"/>
                <a:gd name="T13" fmla="*/ 374 h 375"/>
                <a:gd name="T14" fmla="*/ 209 w 427"/>
                <a:gd name="T15" fmla="*/ 356 h 375"/>
                <a:gd name="T16" fmla="*/ 227 w 427"/>
                <a:gd name="T17" fmla="*/ 354 h 375"/>
                <a:gd name="T18" fmla="*/ 301 w 427"/>
                <a:gd name="T19" fmla="*/ 374 h 375"/>
                <a:gd name="T20" fmla="*/ 309 w 427"/>
                <a:gd name="T21" fmla="*/ 374 h 375"/>
                <a:gd name="T22" fmla="*/ 425 w 427"/>
                <a:gd name="T23" fmla="*/ 249 h 375"/>
                <a:gd name="T24" fmla="*/ 426 w 427"/>
                <a:gd name="T25" fmla="*/ 243 h 375"/>
                <a:gd name="T26" fmla="*/ 413 w 427"/>
                <a:gd name="T27" fmla="*/ 49 h 375"/>
                <a:gd name="T28" fmla="*/ 414 w 427"/>
                <a:gd name="T29" fmla="*/ 48 h 375"/>
                <a:gd name="T30" fmla="*/ 313 w 427"/>
                <a:gd name="T31" fmla="*/ 0 h 375"/>
                <a:gd name="T32" fmla="*/ 265 w 427"/>
                <a:gd name="T33" fmla="*/ 8 h 375"/>
                <a:gd name="T34" fmla="*/ 222 w 427"/>
                <a:gd name="T35" fmla="*/ 21 h 375"/>
                <a:gd name="T36" fmla="*/ 210 w 427"/>
                <a:gd name="T37" fmla="*/ 19 h 375"/>
                <a:gd name="T38" fmla="*/ 137 w 427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7" h="375">
                  <a:moveTo>
                    <a:pt x="137" y="0"/>
                  </a:moveTo>
                  <a:cubicBezTo>
                    <a:pt x="125" y="0"/>
                    <a:pt x="112" y="2"/>
                    <a:pt x="97" y="6"/>
                  </a:cubicBezTo>
                  <a:cubicBezTo>
                    <a:pt x="55" y="19"/>
                    <a:pt x="25" y="54"/>
                    <a:pt x="13" y="97"/>
                  </a:cubicBezTo>
                  <a:cubicBezTo>
                    <a:pt x="0" y="147"/>
                    <a:pt x="9" y="209"/>
                    <a:pt x="31" y="260"/>
                  </a:cubicBezTo>
                  <a:cubicBezTo>
                    <a:pt x="41" y="283"/>
                    <a:pt x="53" y="304"/>
                    <a:pt x="67" y="324"/>
                  </a:cubicBezTo>
                  <a:cubicBezTo>
                    <a:pt x="86" y="350"/>
                    <a:pt x="110" y="375"/>
                    <a:pt x="141" y="375"/>
                  </a:cubicBezTo>
                  <a:cubicBezTo>
                    <a:pt x="143" y="375"/>
                    <a:pt x="145" y="374"/>
                    <a:pt x="147" y="374"/>
                  </a:cubicBezTo>
                  <a:cubicBezTo>
                    <a:pt x="170" y="372"/>
                    <a:pt x="180" y="361"/>
                    <a:pt x="209" y="356"/>
                  </a:cubicBezTo>
                  <a:cubicBezTo>
                    <a:pt x="215" y="354"/>
                    <a:pt x="221" y="354"/>
                    <a:pt x="227" y="354"/>
                  </a:cubicBezTo>
                  <a:cubicBezTo>
                    <a:pt x="255" y="354"/>
                    <a:pt x="271" y="368"/>
                    <a:pt x="301" y="374"/>
                  </a:cubicBezTo>
                  <a:cubicBezTo>
                    <a:pt x="304" y="374"/>
                    <a:pt x="306" y="374"/>
                    <a:pt x="309" y="374"/>
                  </a:cubicBezTo>
                  <a:cubicBezTo>
                    <a:pt x="359" y="374"/>
                    <a:pt x="407" y="297"/>
                    <a:pt x="425" y="249"/>
                  </a:cubicBezTo>
                  <a:cubicBezTo>
                    <a:pt x="427" y="243"/>
                    <a:pt x="427" y="243"/>
                    <a:pt x="426" y="243"/>
                  </a:cubicBezTo>
                  <a:cubicBezTo>
                    <a:pt x="339" y="197"/>
                    <a:pt x="337" y="104"/>
                    <a:pt x="413" y="49"/>
                  </a:cubicBezTo>
                  <a:cubicBezTo>
                    <a:pt x="414" y="48"/>
                    <a:pt x="414" y="48"/>
                    <a:pt x="414" y="48"/>
                  </a:cubicBezTo>
                  <a:cubicBezTo>
                    <a:pt x="384" y="11"/>
                    <a:pt x="346" y="0"/>
                    <a:pt x="313" y="0"/>
                  </a:cubicBezTo>
                  <a:cubicBezTo>
                    <a:pt x="294" y="0"/>
                    <a:pt x="278" y="3"/>
                    <a:pt x="265" y="8"/>
                  </a:cubicBezTo>
                  <a:cubicBezTo>
                    <a:pt x="246" y="14"/>
                    <a:pt x="235" y="21"/>
                    <a:pt x="222" y="21"/>
                  </a:cubicBezTo>
                  <a:cubicBezTo>
                    <a:pt x="218" y="21"/>
                    <a:pt x="214" y="20"/>
                    <a:pt x="210" y="19"/>
                  </a:cubicBezTo>
                  <a:cubicBezTo>
                    <a:pt x="195" y="15"/>
                    <a:pt x="17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D68E02C-52E6-4E0D-94ED-F9928CF4C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75" y="10855325"/>
              <a:ext cx="327025" cy="376238"/>
            </a:xfrm>
            <a:custGeom>
              <a:avLst/>
              <a:gdLst>
                <a:gd name="T0" fmla="*/ 101 w 103"/>
                <a:gd name="T1" fmla="*/ 0 h 118"/>
                <a:gd name="T2" fmla="*/ 90 w 103"/>
                <a:gd name="T3" fmla="*/ 1 h 118"/>
                <a:gd name="T4" fmla="*/ 0 w 103"/>
                <a:gd name="T5" fmla="*/ 101 h 118"/>
                <a:gd name="T6" fmla="*/ 1 w 103"/>
                <a:gd name="T7" fmla="*/ 118 h 118"/>
                <a:gd name="T8" fmla="*/ 2 w 103"/>
                <a:gd name="T9" fmla="*/ 118 h 118"/>
                <a:gd name="T10" fmla="*/ 2 w 103"/>
                <a:gd name="T11" fmla="*/ 118 h 118"/>
                <a:gd name="T12" fmla="*/ 102 w 103"/>
                <a:gd name="T13" fmla="*/ 20 h 118"/>
                <a:gd name="T14" fmla="*/ 102 w 103"/>
                <a:gd name="T15" fmla="*/ 0 h 118"/>
                <a:gd name="T16" fmla="*/ 101 w 103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18">
                  <a:moveTo>
                    <a:pt x="101" y="0"/>
                  </a:moveTo>
                  <a:cubicBezTo>
                    <a:pt x="100" y="0"/>
                    <a:pt x="91" y="1"/>
                    <a:pt x="90" y="1"/>
                  </a:cubicBezTo>
                  <a:cubicBezTo>
                    <a:pt x="46" y="9"/>
                    <a:pt x="2" y="54"/>
                    <a:pt x="0" y="101"/>
                  </a:cubicBezTo>
                  <a:cubicBezTo>
                    <a:pt x="0" y="107"/>
                    <a:pt x="0" y="113"/>
                    <a:pt x="1" y="118"/>
                  </a:cubicBezTo>
                  <a:cubicBezTo>
                    <a:pt x="1" y="118"/>
                    <a:pt x="2" y="118"/>
                    <a:pt x="2" y="118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53" y="118"/>
                    <a:pt x="98" y="73"/>
                    <a:pt x="102" y="20"/>
                  </a:cubicBezTo>
                  <a:cubicBezTo>
                    <a:pt x="103" y="13"/>
                    <a:pt x="102" y="1"/>
                    <a:pt x="102" y="0"/>
                  </a:cubicBezTo>
                  <a:cubicBezTo>
                    <a:pt x="102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73FC6C0-23AC-4010-B60B-40D2ED8F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6300" y="12025313"/>
              <a:ext cx="381000" cy="333375"/>
            </a:xfrm>
            <a:custGeom>
              <a:avLst/>
              <a:gdLst>
                <a:gd name="T0" fmla="*/ 39 w 120"/>
                <a:gd name="T1" fmla="*/ 0 h 105"/>
                <a:gd name="T2" fmla="*/ 27 w 120"/>
                <a:gd name="T3" fmla="*/ 2 h 105"/>
                <a:gd name="T4" fmla="*/ 4 w 120"/>
                <a:gd name="T5" fmla="*/ 27 h 105"/>
                <a:gd name="T6" fmla="*/ 9 w 120"/>
                <a:gd name="T7" fmla="*/ 73 h 105"/>
                <a:gd name="T8" fmla="*/ 19 w 120"/>
                <a:gd name="T9" fmla="*/ 91 h 105"/>
                <a:gd name="T10" fmla="*/ 40 w 120"/>
                <a:gd name="T11" fmla="*/ 105 h 105"/>
                <a:gd name="T12" fmla="*/ 42 w 120"/>
                <a:gd name="T13" fmla="*/ 105 h 105"/>
                <a:gd name="T14" fmla="*/ 59 w 120"/>
                <a:gd name="T15" fmla="*/ 100 h 105"/>
                <a:gd name="T16" fmla="*/ 64 w 120"/>
                <a:gd name="T17" fmla="*/ 99 h 105"/>
                <a:gd name="T18" fmla="*/ 85 w 120"/>
                <a:gd name="T19" fmla="*/ 105 h 105"/>
                <a:gd name="T20" fmla="*/ 87 w 120"/>
                <a:gd name="T21" fmla="*/ 105 h 105"/>
                <a:gd name="T22" fmla="*/ 119 w 120"/>
                <a:gd name="T23" fmla="*/ 70 h 105"/>
                <a:gd name="T24" fmla="*/ 120 w 120"/>
                <a:gd name="T25" fmla="*/ 68 h 105"/>
                <a:gd name="T26" fmla="*/ 116 w 120"/>
                <a:gd name="T27" fmla="*/ 14 h 105"/>
                <a:gd name="T28" fmla="*/ 116 w 120"/>
                <a:gd name="T29" fmla="*/ 14 h 105"/>
                <a:gd name="T30" fmla="*/ 88 w 120"/>
                <a:gd name="T31" fmla="*/ 0 h 105"/>
                <a:gd name="T32" fmla="*/ 74 w 120"/>
                <a:gd name="T33" fmla="*/ 2 h 105"/>
                <a:gd name="T34" fmla="*/ 62 w 120"/>
                <a:gd name="T35" fmla="*/ 6 h 105"/>
                <a:gd name="T36" fmla="*/ 59 w 120"/>
                <a:gd name="T37" fmla="*/ 5 h 105"/>
                <a:gd name="T38" fmla="*/ 39 w 120"/>
                <a:gd name="T3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05">
                  <a:moveTo>
                    <a:pt x="39" y="0"/>
                  </a:moveTo>
                  <a:cubicBezTo>
                    <a:pt x="35" y="0"/>
                    <a:pt x="32" y="1"/>
                    <a:pt x="27" y="2"/>
                  </a:cubicBezTo>
                  <a:cubicBezTo>
                    <a:pt x="16" y="6"/>
                    <a:pt x="7" y="15"/>
                    <a:pt x="4" y="27"/>
                  </a:cubicBezTo>
                  <a:cubicBezTo>
                    <a:pt x="0" y="41"/>
                    <a:pt x="3" y="59"/>
                    <a:pt x="9" y="73"/>
                  </a:cubicBezTo>
                  <a:cubicBezTo>
                    <a:pt x="12" y="79"/>
                    <a:pt x="15" y="85"/>
                    <a:pt x="19" y="91"/>
                  </a:cubicBezTo>
                  <a:cubicBezTo>
                    <a:pt x="24" y="99"/>
                    <a:pt x="31" y="105"/>
                    <a:pt x="40" y="105"/>
                  </a:cubicBezTo>
                  <a:cubicBezTo>
                    <a:pt x="40" y="105"/>
                    <a:pt x="41" y="105"/>
                    <a:pt x="42" y="105"/>
                  </a:cubicBezTo>
                  <a:cubicBezTo>
                    <a:pt x="48" y="105"/>
                    <a:pt x="51" y="102"/>
                    <a:pt x="59" y="100"/>
                  </a:cubicBezTo>
                  <a:cubicBezTo>
                    <a:pt x="61" y="100"/>
                    <a:pt x="62" y="99"/>
                    <a:pt x="64" y="99"/>
                  </a:cubicBezTo>
                  <a:cubicBezTo>
                    <a:pt x="72" y="99"/>
                    <a:pt x="76" y="103"/>
                    <a:pt x="85" y="105"/>
                  </a:cubicBezTo>
                  <a:cubicBezTo>
                    <a:pt x="85" y="105"/>
                    <a:pt x="86" y="105"/>
                    <a:pt x="87" y="105"/>
                  </a:cubicBezTo>
                  <a:cubicBezTo>
                    <a:pt x="101" y="105"/>
                    <a:pt x="114" y="83"/>
                    <a:pt x="119" y="70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95" y="56"/>
                    <a:pt x="95" y="29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08" y="3"/>
                    <a:pt x="97" y="0"/>
                    <a:pt x="88" y="0"/>
                  </a:cubicBezTo>
                  <a:cubicBezTo>
                    <a:pt x="83" y="0"/>
                    <a:pt x="78" y="1"/>
                    <a:pt x="74" y="2"/>
                  </a:cubicBezTo>
                  <a:cubicBezTo>
                    <a:pt x="69" y="4"/>
                    <a:pt x="66" y="6"/>
                    <a:pt x="62" y="6"/>
                  </a:cubicBezTo>
                  <a:cubicBezTo>
                    <a:pt x="61" y="6"/>
                    <a:pt x="60" y="6"/>
                    <a:pt x="59" y="5"/>
                  </a:cubicBezTo>
                  <a:cubicBezTo>
                    <a:pt x="55" y="4"/>
                    <a:pt x="4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A39B778-882A-4315-AB89-BA967F56F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6800" y="11926888"/>
              <a:ext cx="92075" cy="104775"/>
            </a:xfrm>
            <a:custGeom>
              <a:avLst/>
              <a:gdLst>
                <a:gd name="T0" fmla="*/ 28 w 29"/>
                <a:gd name="T1" fmla="*/ 0 h 33"/>
                <a:gd name="T2" fmla="*/ 25 w 29"/>
                <a:gd name="T3" fmla="*/ 0 h 33"/>
                <a:gd name="T4" fmla="*/ 0 w 29"/>
                <a:gd name="T5" fmla="*/ 28 h 33"/>
                <a:gd name="T6" fmla="*/ 0 w 29"/>
                <a:gd name="T7" fmla="*/ 33 h 33"/>
                <a:gd name="T8" fmla="*/ 1 w 29"/>
                <a:gd name="T9" fmla="*/ 33 h 33"/>
                <a:gd name="T10" fmla="*/ 1 w 29"/>
                <a:gd name="T11" fmla="*/ 33 h 33"/>
                <a:gd name="T12" fmla="*/ 29 w 29"/>
                <a:gd name="T13" fmla="*/ 5 h 33"/>
                <a:gd name="T14" fmla="*/ 28 w 29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3">
                  <a:moveTo>
                    <a:pt x="28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3" y="2"/>
                    <a:pt x="0" y="15"/>
                    <a:pt x="0" y="28"/>
                  </a:cubicBezTo>
                  <a:cubicBezTo>
                    <a:pt x="0" y="30"/>
                    <a:pt x="0" y="31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5" y="33"/>
                    <a:pt x="28" y="20"/>
                    <a:pt x="29" y="5"/>
                  </a:cubicBezTo>
                  <a:cubicBezTo>
                    <a:pt x="29" y="3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7F091ED7-EB06-42DE-897C-1C6A9B1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0700" y="9256713"/>
              <a:ext cx="384175" cy="338138"/>
            </a:xfrm>
            <a:custGeom>
              <a:avLst/>
              <a:gdLst>
                <a:gd name="T0" fmla="*/ 39 w 121"/>
                <a:gd name="T1" fmla="*/ 0 h 106"/>
                <a:gd name="T2" fmla="*/ 28 w 121"/>
                <a:gd name="T3" fmla="*/ 2 h 106"/>
                <a:gd name="T4" fmla="*/ 4 w 121"/>
                <a:gd name="T5" fmla="*/ 28 h 106"/>
                <a:gd name="T6" fmla="*/ 9 w 121"/>
                <a:gd name="T7" fmla="*/ 74 h 106"/>
                <a:gd name="T8" fmla="*/ 19 w 121"/>
                <a:gd name="T9" fmla="*/ 92 h 106"/>
                <a:gd name="T10" fmla="*/ 40 w 121"/>
                <a:gd name="T11" fmla="*/ 106 h 106"/>
                <a:gd name="T12" fmla="*/ 42 w 121"/>
                <a:gd name="T13" fmla="*/ 106 h 106"/>
                <a:gd name="T14" fmla="*/ 59 w 121"/>
                <a:gd name="T15" fmla="*/ 101 h 106"/>
                <a:gd name="T16" fmla="*/ 64 w 121"/>
                <a:gd name="T17" fmla="*/ 100 h 106"/>
                <a:gd name="T18" fmla="*/ 85 w 121"/>
                <a:gd name="T19" fmla="*/ 106 h 106"/>
                <a:gd name="T20" fmla="*/ 88 w 121"/>
                <a:gd name="T21" fmla="*/ 106 h 106"/>
                <a:gd name="T22" fmla="*/ 120 w 121"/>
                <a:gd name="T23" fmla="*/ 71 h 106"/>
                <a:gd name="T24" fmla="*/ 121 w 121"/>
                <a:gd name="T25" fmla="*/ 69 h 106"/>
                <a:gd name="T26" fmla="*/ 117 w 121"/>
                <a:gd name="T27" fmla="*/ 14 h 106"/>
                <a:gd name="T28" fmla="*/ 117 w 121"/>
                <a:gd name="T29" fmla="*/ 14 h 106"/>
                <a:gd name="T30" fmla="*/ 89 w 121"/>
                <a:gd name="T31" fmla="*/ 0 h 106"/>
                <a:gd name="T32" fmla="*/ 75 w 121"/>
                <a:gd name="T33" fmla="*/ 3 h 106"/>
                <a:gd name="T34" fmla="*/ 63 w 121"/>
                <a:gd name="T35" fmla="*/ 6 h 106"/>
                <a:gd name="T36" fmla="*/ 60 w 121"/>
                <a:gd name="T37" fmla="*/ 6 h 106"/>
                <a:gd name="T38" fmla="*/ 39 w 121"/>
                <a:gd name="T3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06">
                  <a:moveTo>
                    <a:pt x="39" y="0"/>
                  </a:moveTo>
                  <a:cubicBezTo>
                    <a:pt x="36" y="0"/>
                    <a:pt x="32" y="1"/>
                    <a:pt x="28" y="2"/>
                  </a:cubicBezTo>
                  <a:cubicBezTo>
                    <a:pt x="16" y="6"/>
                    <a:pt x="7" y="16"/>
                    <a:pt x="4" y="28"/>
                  </a:cubicBezTo>
                  <a:cubicBezTo>
                    <a:pt x="0" y="42"/>
                    <a:pt x="3" y="59"/>
                    <a:pt x="9" y="74"/>
                  </a:cubicBezTo>
                  <a:cubicBezTo>
                    <a:pt x="12" y="80"/>
                    <a:pt x="15" y="86"/>
                    <a:pt x="19" y="92"/>
                  </a:cubicBezTo>
                  <a:cubicBezTo>
                    <a:pt x="25" y="99"/>
                    <a:pt x="31" y="106"/>
                    <a:pt x="40" y="106"/>
                  </a:cubicBezTo>
                  <a:cubicBezTo>
                    <a:pt x="41" y="106"/>
                    <a:pt x="41" y="106"/>
                    <a:pt x="42" y="106"/>
                  </a:cubicBezTo>
                  <a:cubicBezTo>
                    <a:pt x="48" y="105"/>
                    <a:pt x="51" y="102"/>
                    <a:pt x="59" y="101"/>
                  </a:cubicBezTo>
                  <a:cubicBezTo>
                    <a:pt x="61" y="101"/>
                    <a:pt x="63" y="100"/>
                    <a:pt x="64" y="100"/>
                  </a:cubicBezTo>
                  <a:cubicBezTo>
                    <a:pt x="72" y="100"/>
                    <a:pt x="77" y="104"/>
                    <a:pt x="85" y="106"/>
                  </a:cubicBezTo>
                  <a:cubicBezTo>
                    <a:pt x="86" y="106"/>
                    <a:pt x="87" y="106"/>
                    <a:pt x="88" y="106"/>
                  </a:cubicBezTo>
                  <a:cubicBezTo>
                    <a:pt x="102" y="106"/>
                    <a:pt x="115" y="84"/>
                    <a:pt x="120" y="71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96" y="56"/>
                    <a:pt x="95" y="30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09" y="4"/>
                    <a:pt x="98" y="0"/>
                    <a:pt x="89" y="0"/>
                  </a:cubicBezTo>
                  <a:cubicBezTo>
                    <a:pt x="84" y="0"/>
                    <a:pt x="79" y="1"/>
                    <a:pt x="75" y="3"/>
                  </a:cubicBezTo>
                  <a:cubicBezTo>
                    <a:pt x="70" y="4"/>
                    <a:pt x="67" y="6"/>
                    <a:pt x="63" y="6"/>
                  </a:cubicBezTo>
                  <a:cubicBezTo>
                    <a:pt x="62" y="6"/>
                    <a:pt x="61" y="6"/>
                    <a:pt x="60" y="6"/>
                  </a:cubicBezTo>
                  <a:cubicBezTo>
                    <a:pt x="55" y="5"/>
                    <a:pt x="4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DB6FEF0-4EB5-4F5B-B5D8-B7A6F2E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9158288"/>
              <a:ext cx="95250" cy="104775"/>
            </a:xfrm>
            <a:custGeom>
              <a:avLst/>
              <a:gdLst>
                <a:gd name="T0" fmla="*/ 29 w 30"/>
                <a:gd name="T1" fmla="*/ 0 h 33"/>
                <a:gd name="T2" fmla="*/ 26 w 30"/>
                <a:gd name="T3" fmla="*/ 0 h 33"/>
                <a:gd name="T4" fmla="*/ 1 w 30"/>
                <a:gd name="T5" fmla="*/ 28 h 33"/>
                <a:gd name="T6" fmla="*/ 1 w 30"/>
                <a:gd name="T7" fmla="*/ 33 h 33"/>
                <a:gd name="T8" fmla="*/ 1 w 30"/>
                <a:gd name="T9" fmla="*/ 33 h 33"/>
                <a:gd name="T10" fmla="*/ 1 w 30"/>
                <a:gd name="T11" fmla="*/ 33 h 33"/>
                <a:gd name="T12" fmla="*/ 29 w 30"/>
                <a:gd name="T13" fmla="*/ 5 h 33"/>
                <a:gd name="T14" fmla="*/ 29 w 3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3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3" y="2"/>
                    <a:pt x="1" y="15"/>
                    <a:pt x="1" y="28"/>
                  </a:cubicBezTo>
                  <a:cubicBezTo>
                    <a:pt x="0" y="30"/>
                    <a:pt x="1" y="32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5" y="33"/>
                    <a:pt x="28" y="20"/>
                    <a:pt x="29" y="5"/>
                  </a:cubicBezTo>
                  <a:cubicBezTo>
                    <a:pt x="30" y="3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BEAEC0B-0673-4D14-8542-CA156838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00" y="8355013"/>
              <a:ext cx="1174750" cy="1077913"/>
            </a:xfrm>
            <a:custGeom>
              <a:avLst/>
              <a:gdLst>
                <a:gd name="T0" fmla="*/ 271 w 370"/>
                <a:gd name="T1" fmla="*/ 0 h 339"/>
                <a:gd name="T2" fmla="*/ 255 w 370"/>
                <a:gd name="T3" fmla="*/ 1 h 339"/>
                <a:gd name="T4" fmla="*/ 183 w 370"/>
                <a:gd name="T5" fmla="*/ 33 h 339"/>
                <a:gd name="T6" fmla="*/ 100 w 370"/>
                <a:gd name="T7" fmla="*/ 185 h 339"/>
                <a:gd name="T8" fmla="*/ 98 w 370"/>
                <a:gd name="T9" fmla="*/ 209 h 339"/>
                <a:gd name="T10" fmla="*/ 97 w 370"/>
                <a:gd name="T11" fmla="*/ 210 h 339"/>
                <a:gd name="T12" fmla="*/ 82 w 370"/>
                <a:gd name="T13" fmla="*/ 98 h 339"/>
                <a:gd name="T14" fmla="*/ 76 w 370"/>
                <a:gd name="T15" fmla="*/ 90 h 339"/>
                <a:gd name="T16" fmla="*/ 73 w 370"/>
                <a:gd name="T17" fmla="*/ 91 h 339"/>
                <a:gd name="T18" fmla="*/ 131 w 370"/>
                <a:gd name="T19" fmla="*/ 329 h 339"/>
                <a:gd name="T20" fmla="*/ 181 w 370"/>
                <a:gd name="T21" fmla="*/ 339 h 339"/>
                <a:gd name="T22" fmla="*/ 312 w 370"/>
                <a:gd name="T23" fmla="*/ 56 h 339"/>
                <a:gd name="T24" fmla="*/ 293 w 370"/>
                <a:gd name="T25" fmla="*/ 11 h 339"/>
                <a:gd name="T26" fmla="*/ 271 w 370"/>
                <a:gd name="T2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" h="339">
                  <a:moveTo>
                    <a:pt x="271" y="0"/>
                  </a:moveTo>
                  <a:cubicBezTo>
                    <a:pt x="266" y="0"/>
                    <a:pt x="260" y="0"/>
                    <a:pt x="255" y="1"/>
                  </a:cubicBezTo>
                  <a:cubicBezTo>
                    <a:pt x="212" y="8"/>
                    <a:pt x="207" y="12"/>
                    <a:pt x="183" y="33"/>
                  </a:cubicBezTo>
                  <a:cubicBezTo>
                    <a:pt x="136" y="73"/>
                    <a:pt x="108" y="124"/>
                    <a:pt x="100" y="185"/>
                  </a:cubicBezTo>
                  <a:cubicBezTo>
                    <a:pt x="100" y="193"/>
                    <a:pt x="99" y="201"/>
                    <a:pt x="98" y="209"/>
                  </a:cubicBezTo>
                  <a:cubicBezTo>
                    <a:pt x="98" y="209"/>
                    <a:pt x="97" y="210"/>
                    <a:pt x="97" y="210"/>
                  </a:cubicBezTo>
                  <a:cubicBezTo>
                    <a:pt x="61" y="177"/>
                    <a:pt x="80" y="110"/>
                    <a:pt x="82" y="98"/>
                  </a:cubicBezTo>
                  <a:cubicBezTo>
                    <a:pt x="82" y="95"/>
                    <a:pt x="80" y="90"/>
                    <a:pt x="76" y="90"/>
                  </a:cubicBezTo>
                  <a:cubicBezTo>
                    <a:pt x="75" y="90"/>
                    <a:pt x="74" y="90"/>
                    <a:pt x="73" y="91"/>
                  </a:cubicBezTo>
                  <a:cubicBezTo>
                    <a:pt x="0" y="167"/>
                    <a:pt x="27" y="290"/>
                    <a:pt x="131" y="329"/>
                  </a:cubicBezTo>
                  <a:cubicBezTo>
                    <a:pt x="147" y="335"/>
                    <a:pt x="164" y="339"/>
                    <a:pt x="181" y="339"/>
                  </a:cubicBezTo>
                  <a:cubicBezTo>
                    <a:pt x="276" y="339"/>
                    <a:pt x="370" y="242"/>
                    <a:pt x="312" y="56"/>
                  </a:cubicBezTo>
                  <a:cubicBezTo>
                    <a:pt x="307" y="40"/>
                    <a:pt x="300" y="26"/>
                    <a:pt x="293" y="11"/>
                  </a:cubicBezTo>
                  <a:cubicBezTo>
                    <a:pt x="289" y="2"/>
                    <a:pt x="281" y="0"/>
                    <a:pt x="2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877EBC7-8274-4306-8AAB-178F2834D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4168775"/>
              <a:ext cx="1508125" cy="1385888"/>
            </a:xfrm>
            <a:custGeom>
              <a:avLst/>
              <a:gdLst>
                <a:gd name="T0" fmla="*/ 347 w 475"/>
                <a:gd name="T1" fmla="*/ 0 h 436"/>
                <a:gd name="T2" fmla="*/ 327 w 475"/>
                <a:gd name="T3" fmla="*/ 2 h 436"/>
                <a:gd name="T4" fmla="*/ 235 w 475"/>
                <a:gd name="T5" fmla="*/ 43 h 436"/>
                <a:gd name="T6" fmla="*/ 128 w 475"/>
                <a:gd name="T7" fmla="*/ 239 h 436"/>
                <a:gd name="T8" fmla="*/ 126 w 475"/>
                <a:gd name="T9" fmla="*/ 269 h 436"/>
                <a:gd name="T10" fmla="*/ 123 w 475"/>
                <a:gd name="T11" fmla="*/ 271 h 436"/>
                <a:gd name="T12" fmla="*/ 104 w 475"/>
                <a:gd name="T13" fmla="*/ 126 h 436"/>
                <a:gd name="T14" fmla="*/ 97 w 475"/>
                <a:gd name="T15" fmla="*/ 116 h 436"/>
                <a:gd name="T16" fmla="*/ 93 w 475"/>
                <a:gd name="T17" fmla="*/ 118 h 436"/>
                <a:gd name="T18" fmla="*/ 168 w 475"/>
                <a:gd name="T19" fmla="*/ 424 h 436"/>
                <a:gd name="T20" fmla="*/ 232 w 475"/>
                <a:gd name="T21" fmla="*/ 436 h 436"/>
                <a:gd name="T22" fmla="*/ 401 w 475"/>
                <a:gd name="T23" fmla="*/ 72 h 436"/>
                <a:gd name="T24" fmla="*/ 376 w 475"/>
                <a:gd name="T25" fmla="*/ 14 h 436"/>
                <a:gd name="T26" fmla="*/ 347 w 475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436">
                  <a:moveTo>
                    <a:pt x="347" y="0"/>
                  </a:moveTo>
                  <a:cubicBezTo>
                    <a:pt x="341" y="0"/>
                    <a:pt x="334" y="1"/>
                    <a:pt x="327" y="2"/>
                  </a:cubicBezTo>
                  <a:cubicBezTo>
                    <a:pt x="272" y="10"/>
                    <a:pt x="266" y="16"/>
                    <a:pt x="235" y="43"/>
                  </a:cubicBezTo>
                  <a:cubicBezTo>
                    <a:pt x="175" y="95"/>
                    <a:pt x="138" y="159"/>
                    <a:pt x="128" y="239"/>
                  </a:cubicBezTo>
                  <a:cubicBezTo>
                    <a:pt x="127" y="249"/>
                    <a:pt x="127" y="259"/>
                    <a:pt x="126" y="269"/>
                  </a:cubicBezTo>
                  <a:cubicBezTo>
                    <a:pt x="125" y="270"/>
                    <a:pt x="124" y="270"/>
                    <a:pt x="123" y="271"/>
                  </a:cubicBezTo>
                  <a:cubicBezTo>
                    <a:pt x="78" y="228"/>
                    <a:pt x="102" y="142"/>
                    <a:pt x="104" y="126"/>
                  </a:cubicBezTo>
                  <a:cubicBezTo>
                    <a:pt x="105" y="123"/>
                    <a:pt x="102" y="116"/>
                    <a:pt x="97" y="116"/>
                  </a:cubicBezTo>
                  <a:cubicBezTo>
                    <a:pt x="96" y="116"/>
                    <a:pt x="94" y="116"/>
                    <a:pt x="93" y="118"/>
                  </a:cubicBezTo>
                  <a:cubicBezTo>
                    <a:pt x="0" y="216"/>
                    <a:pt x="34" y="374"/>
                    <a:pt x="168" y="424"/>
                  </a:cubicBezTo>
                  <a:cubicBezTo>
                    <a:pt x="189" y="432"/>
                    <a:pt x="210" y="436"/>
                    <a:pt x="232" y="436"/>
                  </a:cubicBezTo>
                  <a:cubicBezTo>
                    <a:pt x="355" y="436"/>
                    <a:pt x="475" y="312"/>
                    <a:pt x="401" y="72"/>
                  </a:cubicBezTo>
                  <a:cubicBezTo>
                    <a:pt x="394" y="52"/>
                    <a:pt x="385" y="33"/>
                    <a:pt x="376" y="14"/>
                  </a:cubicBezTo>
                  <a:cubicBezTo>
                    <a:pt x="371" y="3"/>
                    <a:pt x="360" y="0"/>
                    <a:pt x="3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C15D0A9-DFF4-4A4C-8624-BDEAA81BC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75" y="6505575"/>
              <a:ext cx="2028825" cy="1862138"/>
            </a:xfrm>
            <a:custGeom>
              <a:avLst/>
              <a:gdLst>
                <a:gd name="T0" fmla="*/ 467 w 639"/>
                <a:gd name="T1" fmla="*/ 0 h 586"/>
                <a:gd name="T2" fmla="*/ 439 w 639"/>
                <a:gd name="T3" fmla="*/ 2 h 586"/>
                <a:gd name="T4" fmla="*/ 316 w 639"/>
                <a:gd name="T5" fmla="*/ 58 h 586"/>
                <a:gd name="T6" fmla="*/ 173 w 639"/>
                <a:gd name="T7" fmla="*/ 321 h 586"/>
                <a:gd name="T8" fmla="*/ 169 w 639"/>
                <a:gd name="T9" fmla="*/ 361 h 586"/>
                <a:gd name="T10" fmla="*/ 166 w 639"/>
                <a:gd name="T11" fmla="*/ 364 h 586"/>
                <a:gd name="T12" fmla="*/ 140 w 639"/>
                <a:gd name="T13" fmla="*/ 170 h 586"/>
                <a:gd name="T14" fmla="*/ 130 w 639"/>
                <a:gd name="T15" fmla="*/ 155 h 586"/>
                <a:gd name="T16" fmla="*/ 125 w 639"/>
                <a:gd name="T17" fmla="*/ 158 h 586"/>
                <a:gd name="T18" fmla="*/ 225 w 639"/>
                <a:gd name="T19" fmla="*/ 570 h 586"/>
                <a:gd name="T20" fmla="*/ 312 w 639"/>
                <a:gd name="T21" fmla="*/ 586 h 586"/>
                <a:gd name="T22" fmla="*/ 538 w 639"/>
                <a:gd name="T23" fmla="*/ 97 h 586"/>
                <a:gd name="T24" fmla="*/ 505 w 639"/>
                <a:gd name="T25" fmla="*/ 19 h 586"/>
                <a:gd name="T26" fmla="*/ 467 w 639"/>
                <a:gd name="T27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586">
                  <a:moveTo>
                    <a:pt x="467" y="0"/>
                  </a:moveTo>
                  <a:cubicBezTo>
                    <a:pt x="458" y="0"/>
                    <a:pt x="449" y="1"/>
                    <a:pt x="439" y="2"/>
                  </a:cubicBezTo>
                  <a:cubicBezTo>
                    <a:pt x="365" y="14"/>
                    <a:pt x="358" y="22"/>
                    <a:pt x="316" y="58"/>
                  </a:cubicBezTo>
                  <a:cubicBezTo>
                    <a:pt x="235" y="127"/>
                    <a:pt x="185" y="214"/>
                    <a:pt x="173" y="321"/>
                  </a:cubicBezTo>
                  <a:cubicBezTo>
                    <a:pt x="171" y="334"/>
                    <a:pt x="170" y="348"/>
                    <a:pt x="169" y="361"/>
                  </a:cubicBezTo>
                  <a:cubicBezTo>
                    <a:pt x="168" y="362"/>
                    <a:pt x="167" y="363"/>
                    <a:pt x="166" y="364"/>
                  </a:cubicBezTo>
                  <a:cubicBezTo>
                    <a:pt x="105" y="307"/>
                    <a:pt x="137" y="191"/>
                    <a:pt x="140" y="170"/>
                  </a:cubicBezTo>
                  <a:cubicBezTo>
                    <a:pt x="141" y="165"/>
                    <a:pt x="136" y="155"/>
                    <a:pt x="130" y="155"/>
                  </a:cubicBezTo>
                  <a:cubicBezTo>
                    <a:pt x="129" y="155"/>
                    <a:pt x="127" y="156"/>
                    <a:pt x="125" y="158"/>
                  </a:cubicBezTo>
                  <a:cubicBezTo>
                    <a:pt x="0" y="290"/>
                    <a:pt x="46" y="503"/>
                    <a:pt x="225" y="570"/>
                  </a:cubicBezTo>
                  <a:cubicBezTo>
                    <a:pt x="253" y="581"/>
                    <a:pt x="283" y="586"/>
                    <a:pt x="312" y="586"/>
                  </a:cubicBezTo>
                  <a:cubicBezTo>
                    <a:pt x="477" y="586"/>
                    <a:pt x="639" y="420"/>
                    <a:pt x="538" y="97"/>
                  </a:cubicBezTo>
                  <a:cubicBezTo>
                    <a:pt x="530" y="70"/>
                    <a:pt x="517" y="45"/>
                    <a:pt x="505" y="19"/>
                  </a:cubicBezTo>
                  <a:cubicBezTo>
                    <a:pt x="498" y="4"/>
                    <a:pt x="484" y="0"/>
                    <a:pt x="4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5530F70-FF8C-4AB4-88A3-5F2544BD0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200" y="3003550"/>
              <a:ext cx="414338" cy="714375"/>
            </a:xfrm>
            <a:custGeom>
              <a:avLst/>
              <a:gdLst>
                <a:gd name="T0" fmla="*/ 173 w 261"/>
                <a:gd name="T1" fmla="*/ 0 h 450"/>
                <a:gd name="T2" fmla="*/ 0 w 261"/>
                <a:gd name="T3" fmla="*/ 298 h 450"/>
                <a:gd name="T4" fmla="*/ 87 w 261"/>
                <a:gd name="T5" fmla="*/ 450 h 450"/>
                <a:gd name="T6" fmla="*/ 261 w 261"/>
                <a:gd name="T7" fmla="*/ 150 h 450"/>
                <a:gd name="T8" fmla="*/ 173 w 261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450">
                  <a:moveTo>
                    <a:pt x="173" y="0"/>
                  </a:moveTo>
                  <a:lnTo>
                    <a:pt x="0" y="298"/>
                  </a:lnTo>
                  <a:lnTo>
                    <a:pt x="87" y="450"/>
                  </a:lnTo>
                  <a:lnTo>
                    <a:pt x="261" y="15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FBE4343-D279-4896-9D91-83D9B5C4C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200" y="3003550"/>
              <a:ext cx="414338" cy="714375"/>
            </a:xfrm>
            <a:custGeom>
              <a:avLst/>
              <a:gdLst>
                <a:gd name="T0" fmla="*/ 173 w 261"/>
                <a:gd name="T1" fmla="*/ 0 h 450"/>
                <a:gd name="T2" fmla="*/ 0 w 261"/>
                <a:gd name="T3" fmla="*/ 298 h 450"/>
                <a:gd name="T4" fmla="*/ 87 w 261"/>
                <a:gd name="T5" fmla="*/ 450 h 450"/>
                <a:gd name="T6" fmla="*/ 261 w 261"/>
                <a:gd name="T7" fmla="*/ 150 h 450"/>
                <a:gd name="T8" fmla="*/ 173 w 261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450">
                  <a:moveTo>
                    <a:pt x="173" y="0"/>
                  </a:moveTo>
                  <a:lnTo>
                    <a:pt x="0" y="298"/>
                  </a:lnTo>
                  <a:lnTo>
                    <a:pt x="87" y="450"/>
                  </a:lnTo>
                  <a:lnTo>
                    <a:pt x="261" y="150"/>
                  </a:lnTo>
                  <a:lnTo>
                    <a:pt x="17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F22F9F1-A3F8-411A-A567-6AE408B28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238" y="2987675"/>
              <a:ext cx="552450" cy="476250"/>
            </a:xfrm>
            <a:custGeom>
              <a:avLst/>
              <a:gdLst>
                <a:gd name="T0" fmla="*/ 176 w 348"/>
                <a:gd name="T1" fmla="*/ 0 h 300"/>
                <a:gd name="T2" fmla="*/ 0 w 348"/>
                <a:gd name="T3" fmla="*/ 0 h 300"/>
                <a:gd name="T4" fmla="*/ 172 w 348"/>
                <a:gd name="T5" fmla="*/ 300 h 300"/>
                <a:gd name="T6" fmla="*/ 348 w 348"/>
                <a:gd name="T7" fmla="*/ 300 h 300"/>
                <a:gd name="T8" fmla="*/ 176 w 348"/>
                <a:gd name="T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300">
                  <a:moveTo>
                    <a:pt x="176" y="0"/>
                  </a:moveTo>
                  <a:lnTo>
                    <a:pt x="0" y="0"/>
                  </a:lnTo>
                  <a:lnTo>
                    <a:pt x="172" y="300"/>
                  </a:lnTo>
                  <a:lnTo>
                    <a:pt x="348" y="30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5E2D99CC-31EE-401B-986D-326E39A9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238" y="2987675"/>
              <a:ext cx="552450" cy="476250"/>
            </a:xfrm>
            <a:custGeom>
              <a:avLst/>
              <a:gdLst>
                <a:gd name="T0" fmla="*/ 176 w 348"/>
                <a:gd name="T1" fmla="*/ 0 h 300"/>
                <a:gd name="T2" fmla="*/ 0 w 348"/>
                <a:gd name="T3" fmla="*/ 0 h 300"/>
                <a:gd name="T4" fmla="*/ 172 w 348"/>
                <a:gd name="T5" fmla="*/ 300 h 300"/>
                <a:gd name="T6" fmla="*/ 348 w 348"/>
                <a:gd name="T7" fmla="*/ 300 h 300"/>
                <a:gd name="T8" fmla="*/ 176 w 348"/>
                <a:gd name="T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300">
                  <a:moveTo>
                    <a:pt x="176" y="0"/>
                  </a:moveTo>
                  <a:lnTo>
                    <a:pt x="0" y="0"/>
                  </a:lnTo>
                  <a:lnTo>
                    <a:pt x="172" y="300"/>
                  </a:lnTo>
                  <a:lnTo>
                    <a:pt x="348" y="300"/>
                  </a:lnTo>
                  <a:lnTo>
                    <a:pt x="17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C7FB16B-E5F4-49A2-8818-2F3055AB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3492500"/>
              <a:ext cx="688975" cy="241300"/>
            </a:xfrm>
            <a:custGeom>
              <a:avLst/>
              <a:gdLst>
                <a:gd name="T0" fmla="*/ 88 w 434"/>
                <a:gd name="T1" fmla="*/ 0 h 152"/>
                <a:gd name="T2" fmla="*/ 0 w 434"/>
                <a:gd name="T3" fmla="*/ 152 h 152"/>
                <a:gd name="T4" fmla="*/ 346 w 434"/>
                <a:gd name="T5" fmla="*/ 152 h 152"/>
                <a:gd name="T6" fmla="*/ 434 w 434"/>
                <a:gd name="T7" fmla="*/ 0 h 152"/>
                <a:gd name="T8" fmla="*/ 88 w 43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152">
                  <a:moveTo>
                    <a:pt x="88" y="0"/>
                  </a:moveTo>
                  <a:lnTo>
                    <a:pt x="0" y="152"/>
                  </a:lnTo>
                  <a:lnTo>
                    <a:pt x="346" y="152"/>
                  </a:lnTo>
                  <a:lnTo>
                    <a:pt x="434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BC7470-4530-4BCD-A87F-46963C088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3492500"/>
              <a:ext cx="688975" cy="241300"/>
            </a:xfrm>
            <a:custGeom>
              <a:avLst/>
              <a:gdLst>
                <a:gd name="T0" fmla="*/ 88 w 434"/>
                <a:gd name="T1" fmla="*/ 0 h 152"/>
                <a:gd name="T2" fmla="*/ 0 w 434"/>
                <a:gd name="T3" fmla="*/ 152 h 152"/>
                <a:gd name="T4" fmla="*/ 346 w 434"/>
                <a:gd name="T5" fmla="*/ 152 h 152"/>
                <a:gd name="T6" fmla="*/ 434 w 434"/>
                <a:gd name="T7" fmla="*/ 0 h 152"/>
                <a:gd name="T8" fmla="*/ 88 w 434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152">
                  <a:moveTo>
                    <a:pt x="88" y="0"/>
                  </a:moveTo>
                  <a:lnTo>
                    <a:pt x="0" y="152"/>
                  </a:lnTo>
                  <a:lnTo>
                    <a:pt x="346" y="152"/>
                  </a:lnTo>
                  <a:lnTo>
                    <a:pt x="434" y="0"/>
                  </a:lnTo>
                  <a:lnTo>
                    <a:pt x="8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3C1F84F-1BA1-43BA-B638-21726C0C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5938" y="2443163"/>
              <a:ext cx="473075" cy="823913"/>
            </a:xfrm>
            <a:custGeom>
              <a:avLst/>
              <a:gdLst>
                <a:gd name="T0" fmla="*/ 198 w 298"/>
                <a:gd name="T1" fmla="*/ 0 h 519"/>
                <a:gd name="T2" fmla="*/ 0 w 298"/>
                <a:gd name="T3" fmla="*/ 345 h 519"/>
                <a:gd name="T4" fmla="*/ 100 w 298"/>
                <a:gd name="T5" fmla="*/ 519 h 519"/>
                <a:gd name="T6" fmla="*/ 298 w 298"/>
                <a:gd name="T7" fmla="*/ 175 h 519"/>
                <a:gd name="T8" fmla="*/ 198 w 298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519">
                  <a:moveTo>
                    <a:pt x="198" y="0"/>
                  </a:moveTo>
                  <a:lnTo>
                    <a:pt x="0" y="345"/>
                  </a:lnTo>
                  <a:lnTo>
                    <a:pt x="100" y="519"/>
                  </a:lnTo>
                  <a:lnTo>
                    <a:pt x="298" y="175"/>
                  </a:lnTo>
                  <a:lnTo>
                    <a:pt x="1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F86DB691-4FB5-4029-B4CC-2A44AF11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5938" y="2443163"/>
              <a:ext cx="473075" cy="823913"/>
            </a:xfrm>
            <a:custGeom>
              <a:avLst/>
              <a:gdLst>
                <a:gd name="T0" fmla="*/ 198 w 298"/>
                <a:gd name="T1" fmla="*/ 0 h 519"/>
                <a:gd name="T2" fmla="*/ 0 w 298"/>
                <a:gd name="T3" fmla="*/ 345 h 519"/>
                <a:gd name="T4" fmla="*/ 100 w 298"/>
                <a:gd name="T5" fmla="*/ 519 h 519"/>
                <a:gd name="T6" fmla="*/ 298 w 298"/>
                <a:gd name="T7" fmla="*/ 175 h 519"/>
                <a:gd name="T8" fmla="*/ 198 w 298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519">
                  <a:moveTo>
                    <a:pt x="198" y="0"/>
                  </a:moveTo>
                  <a:lnTo>
                    <a:pt x="0" y="345"/>
                  </a:lnTo>
                  <a:lnTo>
                    <a:pt x="100" y="519"/>
                  </a:lnTo>
                  <a:lnTo>
                    <a:pt x="298" y="175"/>
                  </a:lnTo>
                  <a:lnTo>
                    <a:pt x="19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762349A-532E-4463-B65F-A9EDEBD78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8838" y="2424113"/>
              <a:ext cx="635000" cy="547688"/>
            </a:xfrm>
            <a:custGeom>
              <a:avLst/>
              <a:gdLst>
                <a:gd name="T0" fmla="*/ 202 w 400"/>
                <a:gd name="T1" fmla="*/ 0 h 345"/>
                <a:gd name="T2" fmla="*/ 0 w 400"/>
                <a:gd name="T3" fmla="*/ 0 h 345"/>
                <a:gd name="T4" fmla="*/ 198 w 400"/>
                <a:gd name="T5" fmla="*/ 345 h 345"/>
                <a:gd name="T6" fmla="*/ 400 w 400"/>
                <a:gd name="T7" fmla="*/ 345 h 345"/>
                <a:gd name="T8" fmla="*/ 202 w 400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45">
                  <a:moveTo>
                    <a:pt x="202" y="0"/>
                  </a:moveTo>
                  <a:lnTo>
                    <a:pt x="0" y="0"/>
                  </a:lnTo>
                  <a:lnTo>
                    <a:pt x="198" y="345"/>
                  </a:lnTo>
                  <a:lnTo>
                    <a:pt x="400" y="345"/>
                  </a:lnTo>
                  <a:lnTo>
                    <a:pt x="2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142CBB07-48ED-4A66-BEA2-AD140EC02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8838" y="2424113"/>
              <a:ext cx="635000" cy="547688"/>
            </a:xfrm>
            <a:custGeom>
              <a:avLst/>
              <a:gdLst>
                <a:gd name="T0" fmla="*/ 202 w 400"/>
                <a:gd name="T1" fmla="*/ 0 h 345"/>
                <a:gd name="T2" fmla="*/ 0 w 400"/>
                <a:gd name="T3" fmla="*/ 0 h 345"/>
                <a:gd name="T4" fmla="*/ 198 w 400"/>
                <a:gd name="T5" fmla="*/ 345 h 345"/>
                <a:gd name="T6" fmla="*/ 400 w 400"/>
                <a:gd name="T7" fmla="*/ 345 h 345"/>
                <a:gd name="T8" fmla="*/ 202 w 400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45">
                  <a:moveTo>
                    <a:pt x="202" y="0"/>
                  </a:moveTo>
                  <a:lnTo>
                    <a:pt x="0" y="0"/>
                  </a:lnTo>
                  <a:lnTo>
                    <a:pt x="198" y="345"/>
                  </a:lnTo>
                  <a:lnTo>
                    <a:pt x="400" y="345"/>
                  </a:lnTo>
                  <a:lnTo>
                    <a:pt x="2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D0F9ECF-77CF-45AD-86A3-5E37E4E1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3263" y="3006725"/>
              <a:ext cx="790575" cy="276225"/>
            </a:xfrm>
            <a:custGeom>
              <a:avLst/>
              <a:gdLst>
                <a:gd name="T0" fmla="*/ 100 w 498"/>
                <a:gd name="T1" fmla="*/ 0 h 174"/>
                <a:gd name="T2" fmla="*/ 0 w 498"/>
                <a:gd name="T3" fmla="*/ 174 h 174"/>
                <a:gd name="T4" fmla="*/ 398 w 498"/>
                <a:gd name="T5" fmla="*/ 174 h 174"/>
                <a:gd name="T6" fmla="*/ 498 w 498"/>
                <a:gd name="T7" fmla="*/ 0 h 174"/>
                <a:gd name="T8" fmla="*/ 100 w 49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174">
                  <a:moveTo>
                    <a:pt x="100" y="0"/>
                  </a:moveTo>
                  <a:lnTo>
                    <a:pt x="0" y="174"/>
                  </a:lnTo>
                  <a:lnTo>
                    <a:pt x="398" y="174"/>
                  </a:lnTo>
                  <a:lnTo>
                    <a:pt x="498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514A5A5-DD51-4C10-BB41-55549CD1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3263" y="3006725"/>
              <a:ext cx="790575" cy="276225"/>
            </a:xfrm>
            <a:custGeom>
              <a:avLst/>
              <a:gdLst>
                <a:gd name="T0" fmla="*/ 100 w 498"/>
                <a:gd name="T1" fmla="*/ 0 h 174"/>
                <a:gd name="T2" fmla="*/ 0 w 498"/>
                <a:gd name="T3" fmla="*/ 174 h 174"/>
                <a:gd name="T4" fmla="*/ 398 w 498"/>
                <a:gd name="T5" fmla="*/ 174 h 174"/>
                <a:gd name="T6" fmla="*/ 498 w 498"/>
                <a:gd name="T7" fmla="*/ 0 h 174"/>
                <a:gd name="T8" fmla="*/ 100 w 49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174">
                  <a:moveTo>
                    <a:pt x="100" y="0"/>
                  </a:moveTo>
                  <a:lnTo>
                    <a:pt x="0" y="174"/>
                  </a:lnTo>
                  <a:lnTo>
                    <a:pt x="398" y="174"/>
                  </a:lnTo>
                  <a:lnTo>
                    <a:pt x="498" y="0"/>
                  </a:lnTo>
                  <a:lnTo>
                    <a:pt x="10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B70A61D-3588-4E0E-B68D-BF56C6728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3175" y="577850"/>
              <a:ext cx="1739900" cy="3019425"/>
            </a:xfrm>
            <a:custGeom>
              <a:avLst/>
              <a:gdLst>
                <a:gd name="T0" fmla="*/ 728 w 1096"/>
                <a:gd name="T1" fmla="*/ 0 h 1902"/>
                <a:gd name="T2" fmla="*/ 0 w 1096"/>
                <a:gd name="T3" fmla="*/ 1264 h 1902"/>
                <a:gd name="T4" fmla="*/ 368 w 1096"/>
                <a:gd name="T5" fmla="*/ 1902 h 1902"/>
                <a:gd name="T6" fmla="*/ 1096 w 1096"/>
                <a:gd name="T7" fmla="*/ 641 h 1902"/>
                <a:gd name="T8" fmla="*/ 728 w 1096"/>
                <a:gd name="T9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" h="1902">
                  <a:moveTo>
                    <a:pt x="728" y="0"/>
                  </a:moveTo>
                  <a:lnTo>
                    <a:pt x="0" y="1264"/>
                  </a:lnTo>
                  <a:lnTo>
                    <a:pt x="368" y="1902"/>
                  </a:lnTo>
                  <a:lnTo>
                    <a:pt x="1096" y="641"/>
                  </a:lnTo>
                  <a:lnTo>
                    <a:pt x="7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2684637-792D-4D9F-80E4-8E702AEAA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3175" y="577850"/>
              <a:ext cx="1739900" cy="3019425"/>
            </a:xfrm>
            <a:custGeom>
              <a:avLst/>
              <a:gdLst>
                <a:gd name="T0" fmla="*/ 728 w 1096"/>
                <a:gd name="T1" fmla="*/ 0 h 1902"/>
                <a:gd name="T2" fmla="*/ 0 w 1096"/>
                <a:gd name="T3" fmla="*/ 1264 h 1902"/>
                <a:gd name="T4" fmla="*/ 368 w 1096"/>
                <a:gd name="T5" fmla="*/ 1902 h 1902"/>
                <a:gd name="T6" fmla="*/ 1096 w 1096"/>
                <a:gd name="T7" fmla="*/ 641 h 1902"/>
                <a:gd name="T8" fmla="*/ 728 w 1096"/>
                <a:gd name="T9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" h="1902">
                  <a:moveTo>
                    <a:pt x="728" y="0"/>
                  </a:moveTo>
                  <a:lnTo>
                    <a:pt x="0" y="1264"/>
                  </a:lnTo>
                  <a:lnTo>
                    <a:pt x="368" y="1902"/>
                  </a:lnTo>
                  <a:lnTo>
                    <a:pt x="1096" y="641"/>
                  </a:lnTo>
                  <a:lnTo>
                    <a:pt x="7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0FEB32F-3320-4BCD-8DC2-F4A26377D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0" y="517525"/>
              <a:ext cx="2324100" cy="2006600"/>
            </a:xfrm>
            <a:custGeom>
              <a:avLst/>
              <a:gdLst>
                <a:gd name="T0" fmla="*/ 738 w 1464"/>
                <a:gd name="T1" fmla="*/ 0 h 1264"/>
                <a:gd name="T2" fmla="*/ 0 w 1464"/>
                <a:gd name="T3" fmla="*/ 0 h 1264"/>
                <a:gd name="T4" fmla="*/ 728 w 1464"/>
                <a:gd name="T5" fmla="*/ 1264 h 1264"/>
                <a:gd name="T6" fmla="*/ 1464 w 1464"/>
                <a:gd name="T7" fmla="*/ 1261 h 1264"/>
                <a:gd name="T8" fmla="*/ 738 w 1464"/>
                <a:gd name="T9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4" h="1264">
                  <a:moveTo>
                    <a:pt x="738" y="0"/>
                  </a:moveTo>
                  <a:lnTo>
                    <a:pt x="0" y="0"/>
                  </a:lnTo>
                  <a:lnTo>
                    <a:pt x="728" y="1264"/>
                  </a:lnTo>
                  <a:lnTo>
                    <a:pt x="1464" y="1261"/>
                  </a:lnTo>
                  <a:lnTo>
                    <a:pt x="7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875DA3A-B6AC-47CD-89E8-897F80C9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0" y="517525"/>
              <a:ext cx="2324100" cy="2006600"/>
            </a:xfrm>
            <a:custGeom>
              <a:avLst/>
              <a:gdLst>
                <a:gd name="T0" fmla="*/ 738 w 1464"/>
                <a:gd name="T1" fmla="*/ 0 h 1264"/>
                <a:gd name="T2" fmla="*/ 0 w 1464"/>
                <a:gd name="T3" fmla="*/ 0 h 1264"/>
                <a:gd name="T4" fmla="*/ 728 w 1464"/>
                <a:gd name="T5" fmla="*/ 1264 h 1264"/>
                <a:gd name="T6" fmla="*/ 1464 w 1464"/>
                <a:gd name="T7" fmla="*/ 1261 h 1264"/>
                <a:gd name="T8" fmla="*/ 738 w 1464"/>
                <a:gd name="T9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4" h="1264">
                  <a:moveTo>
                    <a:pt x="738" y="0"/>
                  </a:moveTo>
                  <a:lnTo>
                    <a:pt x="0" y="0"/>
                  </a:lnTo>
                  <a:lnTo>
                    <a:pt x="728" y="1264"/>
                  </a:lnTo>
                  <a:lnTo>
                    <a:pt x="1464" y="1261"/>
                  </a:lnTo>
                  <a:lnTo>
                    <a:pt x="73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9E0FE797-7B9B-4F55-9EA4-594DFD1A3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2150" y="2644775"/>
              <a:ext cx="2898775" cy="1012825"/>
            </a:xfrm>
            <a:custGeom>
              <a:avLst/>
              <a:gdLst>
                <a:gd name="T0" fmla="*/ 368 w 1826"/>
                <a:gd name="T1" fmla="*/ 0 h 638"/>
                <a:gd name="T2" fmla="*/ 0 w 1826"/>
                <a:gd name="T3" fmla="*/ 638 h 638"/>
                <a:gd name="T4" fmla="*/ 1458 w 1826"/>
                <a:gd name="T5" fmla="*/ 638 h 638"/>
                <a:gd name="T6" fmla="*/ 1826 w 1826"/>
                <a:gd name="T7" fmla="*/ 0 h 638"/>
                <a:gd name="T8" fmla="*/ 368 w 1826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6" h="638">
                  <a:moveTo>
                    <a:pt x="368" y="0"/>
                  </a:moveTo>
                  <a:lnTo>
                    <a:pt x="0" y="638"/>
                  </a:lnTo>
                  <a:lnTo>
                    <a:pt x="1458" y="638"/>
                  </a:lnTo>
                  <a:lnTo>
                    <a:pt x="1826" y="0"/>
                  </a:lnTo>
                  <a:lnTo>
                    <a:pt x="3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C95A54A-86B5-4BE7-B122-C60DCB29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2150" y="2644775"/>
              <a:ext cx="2898775" cy="1012825"/>
            </a:xfrm>
            <a:custGeom>
              <a:avLst/>
              <a:gdLst>
                <a:gd name="T0" fmla="*/ 368 w 1826"/>
                <a:gd name="T1" fmla="*/ 0 h 638"/>
                <a:gd name="T2" fmla="*/ 0 w 1826"/>
                <a:gd name="T3" fmla="*/ 638 h 638"/>
                <a:gd name="T4" fmla="*/ 1458 w 1826"/>
                <a:gd name="T5" fmla="*/ 638 h 638"/>
                <a:gd name="T6" fmla="*/ 1826 w 1826"/>
                <a:gd name="T7" fmla="*/ 0 h 638"/>
                <a:gd name="T8" fmla="*/ 368 w 1826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6" h="638">
                  <a:moveTo>
                    <a:pt x="368" y="0"/>
                  </a:moveTo>
                  <a:lnTo>
                    <a:pt x="0" y="638"/>
                  </a:lnTo>
                  <a:lnTo>
                    <a:pt x="1458" y="638"/>
                  </a:lnTo>
                  <a:lnTo>
                    <a:pt x="1826" y="0"/>
                  </a:lnTo>
                  <a:lnTo>
                    <a:pt x="36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3459DCF-2909-46AE-85C0-6ECF853A5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93525" cy="13728700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0D746D8-7289-4F6F-8E0B-9530205D4687}"/>
              </a:ext>
            </a:extLst>
          </p:cNvPr>
          <p:cNvGrpSpPr/>
          <p:nvPr/>
        </p:nvGrpSpPr>
        <p:grpSpPr>
          <a:xfrm>
            <a:off x="2305049" y="3566498"/>
            <a:ext cx="9415464" cy="4005222"/>
            <a:chOff x="1981199" y="4785698"/>
            <a:chExt cx="8210551" cy="4005222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236BFCA-1FF6-41AE-8210-BA2CF473D692}"/>
                </a:ext>
              </a:extLst>
            </p:cNvPr>
            <p:cNvSpPr/>
            <p:nvPr/>
          </p:nvSpPr>
          <p:spPr>
            <a:xfrm>
              <a:off x="1981199" y="4785698"/>
              <a:ext cx="8061325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Andrea Paciolla (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matr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. 874512)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  <a:p>
              <a:r>
                <a:rPr lang="en-US" sz="7200" b="1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Metodi</a:t>
              </a:r>
              <a:r>
                <a:rPr lang="en-US" sz="7200" b="1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&amp; </a:t>
              </a:r>
              <a:r>
                <a:rPr lang="en-US" sz="7200" b="1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applicazioni</a:t>
              </a:r>
              <a:r>
                <a:rPr lang="en-US" sz="7200" b="1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per social network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EFC531E-8964-4560-BFA9-130E5EBAD150}"/>
                </a:ext>
              </a:extLst>
            </p:cNvPr>
            <p:cNvSpPr/>
            <p:nvPr/>
          </p:nvSpPr>
          <p:spPr>
            <a:xfrm>
              <a:off x="1981200" y="8267700"/>
              <a:ext cx="8210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Presentazione</a:t>
              </a:r>
              <a:r>
                <a:rPr lang="de-DE" sz="2800" dirty="0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progetto</a:t>
              </a:r>
              <a:r>
                <a:rPr lang="de-DE" sz="2800" dirty="0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d‘esame</a:t>
              </a:r>
              <a:r>
                <a:rPr lang="de-DE" sz="2800" dirty="0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a.a</a:t>
              </a:r>
              <a:r>
                <a:rPr lang="de-DE" sz="2800" dirty="0">
                  <a:solidFill>
                    <a:schemeClr val="bg1"/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2017-2018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427D1-4ADF-4206-810B-219E4C7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</a:t>
            </a:r>
            <a:r>
              <a:rPr lang="en-US" dirty="0" err="1"/>
              <a:t>andreapaciolla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2B807-FB0C-4D08-A183-9DA81EFAB0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22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C4CE23-36AF-4A64-AEBF-3662B8080628}"/>
              </a:ext>
            </a:extLst>
          </p:cNvPr>
          <p:cNvSpPr/>
          <p:nvPr/>
        </p:nvSpPr>
        <p:spPr>
          <a:xfrm>
            <a:off x="0" y="0"/>
            <a:ext cx="243776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198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B357C-9543-4EA4-90C9-BD128CF451DE}"/>
              </a:ext>
            </a:extLst>
          </p:cNvPr>
          <p:cNvGrpSpPr/>
          <p:nvPr/>
        </p:nvGrpSpPr>
        <p:grpSpPr>
          <a:xfrm>
            <a:off x="3860166" y="7941115"/>
            <a:ext cx="7417434" cy="4537771"/>
            <a:chOff x="12811679" y="7164076"/>
            <a:chExt cx="7417434" cy="4537771"/>
          </a:xfrm>
        </p:grpSpPr>
        <p:sp>
          <p:nvSpPr>
            <p:cNvPr id="19" name="TextBox 18"/>
            <p:cNvSpPr txBox="1"/>
            <p:nvPr/>
          </p:nvSpPr>
          <p:spPr>
            <a:xfrm>
              <a:off x="12811679" y="7164076"/>
              <a:ext cx="7023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</a:rPr>
                <a:t>PULSE</a:t>
              </a:r>
              <a:endParaRPr lang="id-ID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11680" y="8286681"/>
              <a:ext cx="7417433" cy="341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L’algoritmo di 500px prende in considerazione </a:t>
              </a:r>
              <a:r>
                <a:rPr lang="it-IT" sz="2399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view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it-IT" sz="2399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likes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e commenti e genera un rating chiamato </a:t>
              </a:r>
              <a:r>
                <a:rPr lang="it-IT" sz="2399" b="1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pulse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. </a:t>
              </a:r>
            </a:p>
            <a:p>
              <a:endParaRPr lang="it-IT" sz="2399" dirty="0">
                <a:solidFill>
                  <a:schemeClr val="bg1">
                    <a:lumMod val="6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Più alto è questo parametro, più probabilità si hanno di entrare nella </a:t>
              </a:r>
              <a:r>
                <a:rPr lang="it-IT" sz="2399" b="1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popular</a:t>
              </a:r>
              <a:r>
                <a:rPr lang="it-IT" sz="2399" b="1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page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, ottenendo milioni di visualizzazioni.</a:t>
              </a:r>
            </a:p>
            <a:p>
              <a:endParaRPr lang="it-IT" sz="2399" dirty="0">
                <a:solidFill>
                  <a:schemeClr val="bg1">
                    <a:lumMod val="6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L’algoritmo permette a tutti di ottenere visibilità, anche agli utenti con ancora poca partecipazione.</a:t>
              </a:r>
              <a:endParaRPr lang="en-IN" sz="2400" dirty="0">
                <a:solidFill>
                  <a:schemeClr val="bg1">
                    <a:lumMod val="6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82867A9-0093-43D3-A575-D765C89E2FE9}"/>
              </a:ext>
            </a:extLst>
          </p:cNvPr>
          <p:cNvGrpSpPr/>
          <p:nvPr/>
        </p:nvGrpSpPr>
        <p:grpSpPr>
          <a:xfrm>
            <a:off x="7254102" y="1852752"/>
            <a:ext cx="9869447" cy="3152497"/>
            <a:chOff x="15009852" y="7456141"/>
            <a:chExt cx="9869447" cy="315249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E00F83-87DF-40DA-BDFC-C876ADA3C72C}"/>
                </a:ext>
              </a:extLst>
            </p:cNvPr>
            <p:cNvSpPr/>
            <p:nvPr/>
          </p:nvSpPr>
          <p:spPr>
            <a:xfrm>
              <a:off x="15728989" y="7456141"/>
              <a:ext cx="8431172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500px</a:t>
              </a:r>
            </a:p>
            <a:p>
              <a:pPr algn="ctr"/>
              <a:r>
                <a:rPr lang="en-US" sz="6600" b="1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Oltre</a:t>
              </a:r>
              <a:r>
                <a:rPr lang="en-US" sz="6600" b="1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le “</a:t>
              </a:r>
              <a:r>
                <a:rPr lang="en-US" sz="6600" b="1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semplici</a:t>
              </a:r>
              <a:r>
                <a:rPr lang="en-US" sz="6600" b="1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” </a:t>
              </a:r>
              <a:r>
                <a:rPr lang="en-US" sz="6600" b="1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foto</a:t>
              </a:r>
              <a:endParaRPr lang="en-US" sz="6600" b="1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F53135-7935-4800-8211-35EDA2329C86}"/>
                </a:ext>
              </a:extLst>
            </p:cNvPr>
            <p:cNvSpPr/>
            <p:nvPr/>
          </p:nvSpPr>
          <p:spPr>
            <a:xfrm>
              <a:off x="15009852" y="9223643"/>
              <a:ext cx="986944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800" dirty="0">
                  <a:solidFill>
                    <a:schemeClr val="bg1"/>
                  </a:solidFill>
                  <a:latin typeface="Aller Light" panose="02000503000000020004" pitchFamily="2" charset="0"/>
                </a:rPr>
                <a:t>Non solo un hosting di foto.</a:t>
              </a:r>
            </a:p>
            <a:p>
              <a:pPr algn="ctr"/>
              <a:r>
                <a:rPr lang="it-IT" sz="2800" dirty="0">
                  <a:solidFill>
                    <a:schemeClr val="bg1"/>
                  </a:solidFill>
                  <a:latin typeface="Aller Light" panose="02000503000000020004" pitchFamily="2" charset="0"/>
                </a:rPr>
                <a:t>500px facilita il contatto tra fotografi e clienti, </a:t>
              </a:r>
            </a:p>
            <a:p>
              <a:pPr algn="ctr"/>
              <a:r>
                <a:rPr lang="it-IT" sz="2800" dirty="0">
                  <a:solidFill>
                    <a:schemeClr val="bg1"/>
                  </a:solidFill>
                  <a:latin typeface="Aller Light" panose="02000503000000020004" pitchFamily="2" charset="0"/>
                </a:rPr>
                <a:t>permettendo ai clienti stessi l’acquisto di interi </a:t>
              </a:r>
              <a:r>
                <a:rPr lang="it-IT" sz="2800" dirty="0" err="1">
                  <a:solidFill>
                    <a:schemeClr val="bg1"/>
                  </a:solidFill>
                  <a:latin typeface="Aller Light" panose="02000503000000020004" pitchFamily="2" charset="0"/>
                </a:rPr>
                <a:t>photobook</a:t>
              </a:r>
              <a:r>
                <a:rPr lang="it-IT" sz="2800" dirty="0">
                  <a:solidFill>
                    <a:schemeClr val="bg1"/>
                  </a:solidFill>
                  <a:latin typeface="Aller Light" panose="02000503000000020004" pitchFamily="2" charset="0"/>
                </a:rPr>
                <a:t>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D09B4D-C8B7-4C29-9636-3D9B1D1E20AD}"/>
              </a:ext>
            </a:extLst>
          </p:cNvPr>
          <p:cNvGrpSpPr/>
          <p:nvPr/>
        </p:nvGrpSpPr>
        <p:grpSpPr>
          <a:xfrm>
            <a:off x="1386685" y="8135242"/>
            <a:ext cx="1941549" cy="1941549"/>
            <a:chOff x="9957633" y="1914523"/>
            <a:chExt cx="2647952" cy="264795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A67A88C-67C7-45B0-BB84-DF1BB31172B4}"/>
                </a:ext>
              </a:extLst>
            </p:cNvPr>
            <p:cNvSpPr/>
            <p:nvPr/>
          </p:nvSpPr>
          <p:spPr>
            <a:xfrm>
              <a:off x="9957633" y="1914523"/>
              <a:ext cx="2647952" cy="2647952"/>
            </a:xfrm>
            <a:custGeom>
              <a:avLst/>
              <a:gdLst>
                <a:gd name="connsiteX0" fmla="*/ 1323975 w 2647952"/>
                <a:gd name="connsiteY0" fmla="*/ 223950 h 2647952"/>
                <a:gd name="connsiteX1" fmla="*/ 223950 w 2647952"/>
                <a:gd name="connsiteY1" fmla="*/ 1323975 h 2647952"/>
                <a:gd name="connsiteX2" fmla="*/ 1323975 w 2647952"/>
                <a:gd name="connsiteY2" fmla="*/ 2424000 h 2647952"/>
                <a:gd name="connsiteX3" fmla="*/ 2424000 w 2647952"/>
                <a:gd name="connsiteY3" fmla="*/ 1323975 h 2647952"/>
                <a:gd name="connsiteX4" fmla="*/ 1323975 w 2647952"/>
                <a:gd name="connsiteY4" fmla="*/ 223950 h 2647952"/>
                <a:gd name="connsiteX5" fmla="*/ 1323976 w 2647952"/>
                <a:gd name="connsiteY5" fmla="*/ 0 h 2647952"/>
                <a:gd name="connsiteX6" fmla="*/ 2647952 w 2647952"/>
                <a:gd name="connsiteY6" fmla="*/ 1323976 h 2647952"/>
                <a:gd name="connsiteX7" fmla="*/ 1323976 w 2647952"/>
                <a:gd name="connsiteY7" fmla="*/ 2647952 h 2647952"/>
                <a:gd name="connsiteX8" fmla="*/ 0 w 2647952"/>
                <a:gd name="connsiteY8" fmla="*/ 1323976 h 2647952"/>
                <a:gd name="connsiteX9" fmla="*/ 1323976 w 2647952"/>
                <a:gd name="connsiteY9" fmla="*/ 0 h 26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7952" h="2647952">
                  <a:moveTo>
                    <a:pt x="1323975" y="223950"/>
                  </a:moveTo>
                  <a:cubicBezTo>
                    <a:pt x="716448" y="223950"/>
                    <a:pt x="223950" y="716448"/>
                    <a:pt x="223950" y="1323975"/>
                  </a:cubicBezTo>
                  <a:cubicBezTo>
                    <a:pt x="223950" y="1931502"/>
                    <a:pt x="716448" y="2424000"/>
                    <a:pt x="1323975" y="2424000"/>
                  </a:cubicBezTo>
                  <a:cubicBezTo>
                    <a:pt x="1931502" y="2424000"/>
                    <a:pt x="2424000" y="1931502"/>
                    <a:pt x="2424000" y="1323975"/>
                  </a:cubicBezTo>
                  <a:cubicBezTo>
                    <a:pt x="2424000" y="716448"/>
                    <a:pt x="1931502" y="223950"/>
                    <a:pt x="1323975" y="223950"/>
                  </a:cubicBezTo>
                  <a:close/>
                  <a:moveTo>
                    <a:pt x="1323976" y="0"/>
                  </a:moveTo>
                  <a:cubicBezTo>
                    <a:pt x="2055188" y="0"/>
                    <a:pt x="2647952" y="592764"/>
                    <a:pt x="2647952" y="1323976"/>
                  </a:cubicBezTo>
                  <a:cubicBezTo>
                    <a:pt x="2647952" y="2055188"/>
                    <a:pt x="2055188" y="2647952"/>
                    <a:pt x="1323976" y="2647952"/>
                  </a:cubicBezTo>
                  <a:cubicBezTo>
                    <a:pt x="592764" y="2647952"/>
                    <a:pt x="0" y="2055188"/>
                    <a:pt x="0" y="1323976"/>
                  </a:cubicBezTo>
                  <a:cubicBezTo>
                    <a:pt x="0" y="592764"/>
                    <a:pt x="592764" y="0"/>
                    <a:pt x="13239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2430">
              <a:extLst>
                <a:ext uri="{FF2B5EF4-FFF2-40B4-BE49-F238E27FC236}">
                  <a16:creationId xmlns:a16="http://schemas.microsoft.com/office/drawing/2014/main" id="{852D9EBD-8328-482F-9CC4-218A73591CC6}"/>
                </a:ext>
              </a:extLst>
            </p:cNvPr>
            <p:cNvSpPr/>
            <p:nvPr/>
          </p:nvSpPr>
          <p:spPr>
            <a:xfrm>
              <a:off x="10691918" y="2648853"/>
              <a:ext cx="1179382" cy="117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9F47FE-94BF-41E5-8677-6FA10C5D977D}"/>
              </a:ext>
            </a:extLst>
          </p:cNvPr>
          <p:cNvGrpSpPr/>
          <p:nvPr/>
        </p:nvGrpSpPr>
        <p:grpSpPr>
          <a:xfrm>
            <a:off x="15747366" y="7941115"/>
            <a:ext cx="7512684" cy="3799492"/>
            <a:chOff x="12811679" y="9252938"/>
            <a:chExt cx="7512684" cy="3799492"/>
          </a:xfrm>
        </p:grpSpPr>
        <p:sp>
          <p:nvSpPr>
            <p:cNvPr id="21" name="TextBox 20"/>
            <p:cNvSpPr txBox="1"/>
            <p:nvPr/>
          </p:nvSpPr>
          <p:spPr>
            <a:xfrm>
              <a:off x="12811679" y="9252938"/>
              <a:ext cx="7023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</a:rPr>
                <a:t>AFFECTION</a:t>
              </a:r>
              <a:endParaRPr lang="id-ID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811680" y="10375543"/>
              <a:ext cx="7512683" cy="267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</a:rPr>
                <a:t>Ogni utente ha un parametro complessivo di rate chiamato </a:t>
              </a:r>
              <a:r>
                <a:rPr lang="it-IT" sz="2399" b="1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</a:rPr>
                <a:t>affection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</a:rPr>
                <a:t>. </a:t>
              </a:r>
            </a:p>
            <a:p>
              <a:endParaRPr lang="it-IT" sz="2399" dirty="0">
                <a:solidFill>
                  <a:schemeClr val="bg1">
                    <a:lumMod val="6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Il parametro tiene conto dei </a:t>
              </a:r>
              <a:r>
                <a:rPr lang="it-IT" sz="2399" b="1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like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e salvataggio nei preferiti che tutte le foto hanno ricevuto. E’ un indicatore di quanto è popolare un membro all’interno della community.</a:t>
              </a:r>
            </a:p>
            <a:p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Potrebbe essere usato per individuare gli </a:t>
              </a:r>
              <a:r>
                <a:rPr lang="it-IT" sz="2399" b="1" dirty="0" err="1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hub</a:t>
              </a:r>
              <a:r>
                <a:rPr lang="it-IT" sz="2399" dirty="0">
                  <a:solidFill>
                    <a:schemeClr val="bg1">
                      <a:lumMod val="6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en-IN" sz="2400" dirty="0">
                <a:solidFill>
                  <a:schemeClr val="bg1">
                    <a:lumMod val="6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4EC1CF-F705-4E78-9D15-9C52A6F47309}"/>
              </a:ext>
            </a:extLst>
          </p:cNvPr>
          <p:cNvGrpSpPr/>
          <p:nvPr/>
        </p:nvGrpSpPr>
        <p:grpSpPr>
          <a:xfrm>
            <a:off x="13273884" y="8135242"/>
            <a:ext cx="1941549" cy="1941549"/>
            <a:chOff x="19546707" y="7676973"/>
            <a:chExt cx="1941549" cy="1941549"/>
          </a:xfrm>
        </p:grpSpPr>
        <p:sp>
          <p:nvSpPr>
            <p:cNvPr id="37" name="Shape 2615">
              <a:extLst>
                <a:ext uri="{FF2B5EF4-FFF2-40B4-BE49-F238E27FC236}">
                  <a16:creationId xmlns:a16="http://schemas.microsoft.com/office/drawing/2014/main" id="{CE7DBFE9-0AE1-4638-9F49-83775476526F}"/>
                </a:ext>
              </a:extLst>
            </p:cNvPr>
            <p:cNvSpPr/>
            <p:nvPr/>
          </p:nvSpPr>
          <p:spPr>
            <a:xfrm>
              <a:off x="20085105" y="8215403"/>
              <a:ext cx="864753" cy="86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99A8733-B94F-443F-B45A-F1B313348CDC}"/>
                </a:ext>
              </a:extLst>
            </p:cNvPr>
            <p:cNvSpPr/>
            <p:nvPr/>
          </p:nvSpPr>
          <p:spPr>
            <a:xfrm>
              <a:off x="19546707" y="7676973"/>
              <a:ext cx="1941549" cy="1941549"/>
            </a:xfrm>
            <a:custGeom>
              <a:avLst/>
              <a:gdLst>
                <a:gd name="connsiteX0" fmla="*/ 1323975 w 2647952"/>
                <a:gd name="connsiteY0" fmla="*/ 223950 h 2647952"/>
                <a:gd name="connsiteX1" fmla="*/ 223950 w 2647952"/>
                <a:gd name="connsiteY1" fmla="*/ 1323975 h 2647952"/>
                <a:gd name="connsiteX2" fmla="*/ 1323975 w 2647952"/>
                <a:gd name="connsiteY2" fmla="*/ 2424000 h 2647952"/>
                <a:gd name="connsiteX3" fmla="*/ 2424000 w 2647952"/>
                <a:gd name="connsiteY3" fmla="*/ 1323975 h 2647952"/>
                <a:gd name="connsiteX4" fmla="*/ 1323975 w 2647952"/>
                <a:gd name="connsiteY4" fmla="*/ 223950 h 2647952"/>
                <a:gd name="connsiteX5" fmla="*/ 1323976 w 2647952"/>
                <a:gd name="connsiteY5" fmla="*/ 0 h 2647952"/>
                <a:gd name="connsiteX6" fmla="*/ 2647952 w 2647952"/>
                <a:gd name="connsiteY6" fmla="*/ 1323976 h 2647952"/>
                <a:gd name="connsiteX7" fmla="*/ 1323976 w 2647952"/>
                <a:gd name="connsiteY7" fmla="*/ 2647952 h 2647952"/>
                <a:gd name="connsiteX8" fmla="*/ 0 w 2647952"/>
                <a:gd name="connsiteY8" fmla="*/ 1323976 h 2647952"/>
                <a:gd name="connsiteX9" fmla="*/ 1323976 w 2647952"/>
                <a:gd name="connsiteY9" fmla="*/ 0 h 26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7952" h="2647952">
                  <a:moveTo>
                    <a:pt x="1323975" y="223950"/>
                  </a:moveTo>
                  <a:cubicBezTo>
                    <a:pt x="716448" y="223950"/>
                    <a:pt x="223950" y="716448"/>
                    <a:pt x="223950" y="1323975"/>
                  </a:cubicBezTo>
                  <a:cubicBezTo>
                    <a:pt x="223950" y="1931502"/>
                    <a:pt x="716448" y="2424000"/>
                    <a:pt x="1323975" y="2424000"/>
                  </a:cubicBezTo>
                  <a:cubicBezTo>
                    <a:pt x="1931502" y="2424000"/>
                    <a:pt x="2424000" y="1931502"/>
                    <a:pt x="2424000" y="1323975"/>
                  </a:cubicBezTo>
                  <a:cubicBezTo>
                    <a:pt x="2424000" y="716448"/>
                    <a:pt x="1931502" y="223950"/>
                    <a:pt x="1323975" y="223950"/>
                  </a:cubicBezTo>
                  <a:close/>
                  <a:moveTo>
                    <a:pt x="1323976" y="0"/>
                  </a:moveTo>
                  <a:cubicBezTo>
                    <a:pt x="2055188" y="0"/>
                    <a:pt x="2647952" y="592764"/>
                    <a:pt x="2647952" y="1323976"/>
                  </a:cubicBezTo>
                  <a:cubicBezTo>
                    <a:pt x="2647952" y="2055188"/>
                    <a:pt x="2055188" y="2647952"/>
                    <a:pt x="1323976" y="2647952"/>
                  </a:cubicBezTo>
                  <a:cubicBezTo>
                    <a:pt x="592764" y="2647952"/>
                    <a:pt x="0" y="2055188"/>
                    <a:pt x="0" y="1323976"/>
                  </a:cubicBezTo>
                  <a:cubicBezTo>
                    <a:pt x="0" y="592764"/>
                    <a:pt x="592764" y="0"/>
                    <a:pt x="132397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577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612E5C1-7573-45F0-B26D-8D51E414929B}"/>
              </a:ext>
            </a:extLst>
          </p:cNvPr>
          <p:cNvGrpSpPr/>
          <p:nvPr/>
        </p:nvGrpSpPr>
        <p:grpSpPr>
          <a:xfrm>
            <a:off x="16119567" y="3247390"/>
            <a:ext cx="6601144" cy="3915276"/>
            <a:chOff x="16220756" y="3754819"/>
            <a:chExt cx="6601144" cy="3915276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7D11094-B899-4D70-88E4-56540F397545}"/>
                </a:ext>
              </a:extLst>
            </p:cNvPr>
            <p:cNvGrpSpPr/>
            <p:nvPr/>
          </p:nvGrpSpPr>
          <p:grpSpPr>
            <a:xfrm>
              <a:off x="16220756" y="5053932"/>
              <a:ext cx="6601144" cy="2616163"/>
              <a:chOff x="1952306" y="7454232"/>
              <a:chExt cx="6601144" cy="2616163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2317336-44FA-4F32-A7D2-5FEAF02D9FCD}"/>
                  </a:ext>
                </a:extLst>
              </p:cNvPr>
              <p:cNvSpPr/>
              <p:nvPr/>
            </p:nvSpPr>
            <p:spPr>
              <a:xfrm>
                <a:off x="1952306" y="8254513"/>
                <a:ext cx="6601144" cy="181588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Riesco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ad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estrarre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dati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relativi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agli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utenti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attraverso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chiamate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ad API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scoperte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osservando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la network console del browser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durante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la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navigazione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sul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sito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.</a:t>
                </a:r>
                <a:endParaRPr lang="id-ID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0EB542B-B4BC-401F-AE37-7BF9585898B8}"/>
                  </a:ext>
                </a:extLst>
              </p:cNvPr>
              <p:cNvSpPr/>
              <p:nvPr/>
            </p:nvSpPr>
            <p:spPr>
              <a:xfrm>
                <a:off x="1952306" y="7454232"/>
                <a:ext cx="4810444" cy="76944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4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Dati</a:t>
                </a:r>
                <a:endParaRPr lang="id-ID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Source Sans Pro" panose="020B0503030403020204" pitchFamily="34" charset="0"/>
                </a:endParaRPr>
              </a:p>
            </p:txBody>
          </p:sp>
        </p:grpSp>
        <p:sp>
          <p:nvSpPr>
            <p:cNvPr id="149" name="Shape 2526">
              <a:extLst>
                <a:ext uri="{FF2B5EF4-FFF2-40B4-BE49-F238E27FC236}">
                  <a16:creationId xmlns:a16="http://schemas.microsoft.com/office/drawing/2014/main" id="{94082D1A-C157-4F00-8231-F70063A86200}"/>
                </a:ext>
              </a:extLst>
            </p:cNvPr>
            <p:cNvSpPr/>
            <p:nvPr/>
          </p:nvSpPr>
          <p:spPr>
            <a:xfrm>
              <a:off x="16341209" y="3754819"/>
              <a:ext cx="678327" cy="93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4CA06F4-5F4A-4D58-9226-40A41869F257}"/>
              </a:ext>
            </a:extLst>
          </p:cNvPr>
          <p:cNvGrpSpPr/>
          <p:nvPr/>
        </p:nvGrpSpPr>
        <p:grpSpPr>
          <a:xfrm>
            <a:off x="1470117" y="3332115"/>
            <a:ext cx="6601144" cy="3615108"/>
            <a:chOff x="1571306" y="3839544"/>
            <a:chExt cx="6601144" cy="361510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83C043B-AE02-4524-92A5-C11B376FC5B7}"/>
                </a:ext>
              </a:extLst>
            </p:cNvPr>
            <p:cNvGrpSpPr/>
            <p:nvPr/>
          </p:nvGrpSpPr>
          <p:grpSpPr>
            <a:xfrm>
              <a:off x="1571306" y="5053932"/>
              <a:ext cx="6601144" cy="2400720"/>
              <a:chOff x="1952306" y="7454232"/>
              <a:chExt cx="6601144" cy="240072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7CB524F-E1DA-4032-A5BC-A3349A7136FD}"/>
                  </a:ext>
                </a:extLst>
              </p:cNvPr>
              <p:cNvSpPr/>
              <p:nvPr/>
            </p:nvSpPr>
            <p:spPr>
              <a:xfrm>
                <a:off x="1952306" y="8039070"/>
                <a:ext cx="6601144" cy="181588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500px, al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contrario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di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altre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community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fotografiche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ha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una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qualità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fuori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dal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comune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che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ha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attirato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, a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Gennaio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2018, </a:t>
                </a:r>
                <a:r>
                  <a:rPr lang="en-I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13 </a:t>
                </a:r>
                <a:r>
                  <a:rPr lang="en-I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milioni</a:t>
                </a:r>
                <a:r>
                  <a:rPr lang="en-I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di </a:t>
                </a:r>
                <a:r>
                  <a:rPr lang="en-I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utenti</a:t>
                </a:r>
                <a:r>
                  <a:rPr lang="en-I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.</a:t>
                </a:r>
                <a:endParaRPr lang="id-ID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6AAEAFD-FE7D-46D7-B476-19CB77085442}"/>
                  </a:ext>
                </a:extLst>
              </p:cNvPr>
              <p:cNvSpPr/>
              <p:nvPr/>
            </p:nvSpPr>
            <p:spPr>
              <a:xfrm>
                <a:off x="1952306" y="7454232"/>
                <a:ext cx="4810444" cy="76944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4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Qualità</a:t>
                </a:r>
                <a:endParaRPr lang="id-ID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Source Sans Pro" panose="020B0503030403020204" pitchFamily="34" charset="0"/>
                </a:endParaRPr>
              </a:p>
            </p:txBody>
          </p:sp>
        </p:grpSp>
        <p:sp>
          <p:nvSpPr>
            <p:cNvPr id="155" name="Shape 2578">
              <a:extLst>
                <a:ext uri="{FF2B5EF4-FFF2-40B4-BE49-F238E27FC236}">
                  <a16:creationId xmlns:a16="http://schemas.microsoft.com/office/drawing/2014/main" id="{2DBC1137-6160-4E8F-BBD0-61FD0E59A295}"/>
                </a:ext>
              </a:extLst>
            </p:cNvPr>
            <p:cNvSpPr/>
            <p:nvPr/>
          </p:nvSpPr>
          <p:spPr>
            <a:xfrm>
              <a:off x="1663321" y="3839544"/>
              <a:ext cx="932704" cy="76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B61B26F-4159-404E-8400-6030FA76DB5C}"/>
              </a:ext>
            </a:extLst>
          </p:cNvPr>
          <p:cNvGrpSpPr/>
          <p:nvPr/>
        </p:nvGrpSpPr>
        <p:grpSpPr>
          <a:xfrm>
            <a:off x="8804367" y="3247330"/>
            <a:ext cx="6601144" cy="3699893"/>
            <a:chOff x="8905556" y="3754759"/>
            <a:chExt cx="6601144" cy="3699893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753A70CA-68CA-4717-8018-66B80426FA6F}"/>
                </a:ext>
              </a:extLst>
            </p:cNvPr>
            <p:cNvGrpSpPr/>
            <p:nvPr/>
          </p:nvGrpSpPr>
          <p:grpSpPr>
            <a:xfrm>
              <a:off x="8905556" y="5053932"/>
              <a:ext cx="6601144" cy="2400720"/>
              <a:chOff x="1952306" y="7454232"/>
              <a:chExt cx="6601144" cy="240072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62B1564-3834-4B0F-99A4-9FDAECD16E4D}"/>
                  </a:ext>
                </a:extLst>
              </p:cNvPr>
              <p:cNvSpPr/>
              <p:nvPr/>
            </p:nvSpPr>
            <p:spPr>
              <a:xfrm>
                <a:off x="1952306" y="8039070"/>
                <a:ext cx="6601144" cy="181588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1. 500px è come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dicono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tutti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 un social network? </a:t>
                </a:r>
              </a:p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2.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Rispetta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il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modello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 scale free?</a:t>
                </a:r>
              </a:p>
              <a:p>
                <a:r>
                  <a:rPr lang="it-IT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</a:rPr>
                  <a:t>3. Chi sono gli utenti più importanti?</a:t>
                </a:r>
                <a:endParaRPr lang="id-ID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3B8F271-3B86-4EF9-BDEA-A61C477518D0}"/>
                  </a:ext>
                </a:extLst>
              </p:cNvPr>
              <p:cNvSpPr/>
              <p:nvPr/>
            </p:nvSpPr>
            <p:spPr>
              <a:xfrm>
                <a:off x="1952306" y="7454232"/>
                <a:ext cx="4810444" cy="76944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4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Domande</a:t>
                </a:r>
                <a:r>
                  <a:rPr lang="en-IN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 di </a:t>
                </a:r>
                <a:r>
                  <a:rPr lang="en-IN" sz="4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ricerca</a:t>
                </a:r>
                <a:r>
                  <a:rPr lang="en-IN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 </a:t>
                </a:r>
                <a:endParaRPr lang="id-ID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Source Sans Pro" panose="020B0503030403020204" pitchFamily="34" charset="0"/>
                </a:endParaRPr>
              </a:p>
            </p:txBody>
          </p:sp>
        </p:grpSp>
        <p:sp>
          <p:nvSpPr>
            <p:cNvPr id="161" name="Shape 2615">
              <a:extLst>
                <a:ext uri="{FF2B5EF4-FFF2-40B4-BE49-F238E27FC236}">
                  <a16:creationId xmlns:a16="http://schemas.microsoft.com/office/drawing/2014/main" id="{B79E0D90-52C4-43E5-A8D0-2809B2DF3598}"/>
                </a:ext>
              </a:extLst>
            </p:cNvPr>
            <p:cNvSpPr/>
            <p:nvPr/>
          </p:nvSpPr>
          <p:spPr>
            <a:xfrm>
              <a:off x="9030840" y="3754759"/>
              <a:ext cx="932704" cy="9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166" name="Text Placeholder 55">
            <a:extLst>
              <a:ext uri="{FF2B5EF4-FFF2-40B4-BE49-F238E27FC236}">
                <a16:creationId xmlns:a16="http://schemas.microsoft.com/office/drawing/2014/main" id="{148A3B64-F6F3-4217-8330-0D55DA20C61A}"/>
              </a:ext>
            </a:extLst>
          </p:cNvPr>
          <p:cNvSpPr txBox="1">
            <a:spLocks/>
          </p:cNvSpPr>
          <p:nvPr/>
        </p:nvSpPr>
        <p:spPr>
          <a:xfrm>
            <a:off x="5772150" y="897150"/>
            <a:ext cx="12839700" cy="92514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Obiettivi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7" name="Text Placeholder 34">
            <a:extLst>
              <a:ext uri="{FF2B5EF4-FFF2-40B4-BE49-F238E27FC236}">
                <a16:creationId xmlns:a16="http://schemas.microsoft.com/office/drawing/2014/main" id="{0E91A53A-0E5C-445D-9A39-3B14E2BDDE5B}"/>
              </a:ext>
            </a:extLst>
          </p:cNvPr>
          <p:cNvSpPr txBox="1">
            <a:spLocks/>
          </p:cNvSpPr>
          <p:nvPr/>
        </p:nvSpPr>
        <p:spPr>
          <a:xfrm>
            <a:off x="8534400" y="1994325"/>
            <a:ext cx="7315200" cy="46118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mble LtC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Perchè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studiarlo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 e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quali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dati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gestire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Aller Light" panose="02000503000000020004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12CA4-1D23-4C35-93CC-7F7755F6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60451-65A4-4A74-8D33-0FF69AD89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11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49433D-F807-4583-85A5-79442F90FE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03" y="7954607"/>
            <a:ext cx="8360664" cy="5300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6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  <p:bldP spid="1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585F48A-1BB0-4298-9C69-94846844ECFB}"/>
              </a:ext>
            </a:extLst>
          </p:cNvPr>
          <p:cNvGrpSpPr/>
          <p:nvPr/>
        </p:nvGrpSpPr>
        <p:grpSpPr>
          <a:xfrm>
            <a:off x="8370928" y="4896363"/>
            <a:ext cx="6678573" cy="2161535"/>
            <a:chOff x="8550275" y="507764"/>
            <a:chExt cx="5026027" cy="2161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C699E3-74FB-4218-AB06-221F2ED30BF3}"/>
                </a:ext>
              </a:extLst>
            </p:cNvPr>
            <p:cNvGrpSpPr/>
            <p:nvPr/>
          </p:nvGrpSpPr>
          <p:grpSpPr>
            <a:xfrm>
              <a:off x="9493894" y="507764"/>
              <a:ext cx="4082408" cy="2161535"/>
              <a:chOff x="13132444" y="8337314"/>
              <a:chExt cx="4082408" cy="216153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64A3A4-BF04-4C1A-99E4-A77D95015C15}"/>
                  </a:ext>
                </a:extLst>
              </p:cNvPr>
              <p:cNvSpPr txBox="1"/>
              <p:nvPr/>
            </p:nvSpPr>
            <p:spPr>
              <a:xfrm>
                <a:off x="13132444" y="8337314"/>
                <a:ext cx="4082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ASSENTE </a:t>
                </a:r>
                <a:r>
                  <a:rPr lang="en-US" sz="3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documentazione</a:t>
                </a:r>
                <a:r>
                  <a:rPr 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API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1E660E-BEE8-4EFB-8331-3ADB3CDBB553}"/>
                  </a:ext>
                </a:extLst>
              </p:cNvPr>
              <p:cNvSpPr txBox="1"/>
              <p:nvPr/>
            </p:nvSpPr>
            <p:spPr>
              <a:xfrm>
                <a:off x="13132444" y="8929189"/>
                <a:ext cx="40824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Trovati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“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manualmente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”,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attraverso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la network console di Chrome,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gli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endpoint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che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potevano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tornare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utili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per lo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scopo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del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progetto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.</a:t>
                </a: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  <a:ea typeface="Montserrat" charset="0"/>
                  <a:cs typeface="Montserrat" charset="0"/>
                </a:endParaRPr>
              </a:p>
            </p:txBody>
          </p:sp>
        </p:grpSp>
        <p:sp>
          <p:nvSpPr>
            <p:cNvPr id="25" name="Shape 2376">
              <a:extLst>
                <a:ext uri="{FF2B5EF4-FFF2-40B4-BE49-F238E27FC236}">
                  <a16:creationId xmlns:a16="http://schemas.microsoft.com/office/drawing/2014/main" id="{33F4B794-8BCA-4B99-BBA0-994FFC719669}"/>
                </a:ext>
              </a:extLst>
            </p:cNvPr>
            <p:cNvSpPr/>
            <p:nvPr/>
          </p:nvSpPr>
          <p:spPr>
            <a:xfrm>
              <a:off x="8550275" y="834900"/>
              <a:ext cx="628902" cy="76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836"/>
                  </a:moveTo>
                  <a:lnTo>
                    <a:pt x="10800" y="5967"/>
                  </a:lnTo>
                  <a:lnTo>
                    <a:pt x="13929" y="8836"/>
                  </a:lnTo>
                  <a:cubicBezTo>
                    <a:pt x="13929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9"/>
                    <a:pt x="13862" y="20618"/>
                    <a:pt x="13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6873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1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9" y="3927"/>
                  </a:lnTo>
                  <a:cubicBezTo>
                    <a:pt x="19929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8" y="3927"/>
                    <a:pt x="6600" y="3927"/>
                  </a:cubicBezTo>
                  <a:cubicBezTo>
                    <a:pt x="6932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8" y="15709"/>
                    <a:pt x="16800" y="15929"/>
                    <a:pt x="16800" y="16200"/>
                  </a:cubicBezTo>
                  <a:cubicBezTo>
                    <a:pt x="16800" y="16472"/>
                    <a:pt x="17068" y="16691"/>
                    <a:pt x="17400" y="16691"/>
                  </a:cubicBezTo>
                  <a:lnTo>
                    <a:pt x="19200" y="16691"/>
                  </a:lnTo>
                  <a:cubicBezTo>
                    <a:pt x="20525" y="16691"/>
                    <a:pt x="21600" y="15812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  <a:moveTo>
                    <a:pt x="3600" y="12273"/>
                  </a:moveTo>
                  <a:cubicBezTo>
                    <a:pt x="3600" y="12544"/>
                    <a:pt x="3868" y="12764"/>
                    <a:pt x="4200" y="12764"/>
                  </a:cubicBezTo>
                  <a:lnTo>
                    <a:pt x="11400" y="12764"/>
                  </a:lnTo>
                  <a:cubicBezTo>
                    <a:pt x="11732" y="12764"/>
                    <a:pt x="12000" y="12544"/>
                    <a:pt x="12000" y="12273"/>
                  </a:cubicBezTo>
                  <a:cubicBezTo>
                    <a:pt x="12000" y="12002"/>
                    <a:pt x="11732" y="11782"/>
                    <a:pt x="11400" y="11782"/>
                  </a:cubicBezTo>
                  <a:lnTo>
                    <a:pt x="4200" y="11782"/>
                  </a:lnTo>
                  <a:cubicBezTo>
                    <a:pt x="3868" y="11782"/>
                    <a:pt x="3600" y="12002"/>
                    <a:pt x="3600" y="12273"/>
                  </a:cubicBezTo>
                  <a:moveTo>
                    <a:pt x="4200" y="9818"/>
                  </a:moveTo>
                  <a:lnTo>
                    <a:pt x="6600" y="9818"/>
                  </a:lnTo>
                  <a:cubicBezTo>
                    <a:pt x="6932" y="9818"/>
                    <a:pt x="7200" y="9599"/>
                    <a:pt x="7200" y="9327"/>
                  </a:cubicBezTo>
                  <a:cubicBezTo>
                    <a:pt x="7200" y="9056"/>
                    <a:pt x="6932" y="8836"/>
                    <a:pt x="66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9000" y="17673"/>
                  </a:moveTo>
                  <a:lnTo>
                    <a:pt x="4200" y="17673"/>
                  </a:lnTo>
                  <a:cubicBezTo>
                    <a:pt x="3868" y="17673"/>
                    <a:pt x="3600" y="17893"/>
                    <a:pt x="3600" y="18164"/>
                  </a:cubicBezTo>
                  <a:cubicBezTo>
                    <a:pt x="3600" y="18435"/>
                    <a:pt x="3868" y="18655"/>
                    <a:pt x="4200" y="18655"/>
                  </a:cubicBezTo>
                  <a:lnTo>
                    <a:pt x="9000" y="18655"/>
                  </a:lnTo>
                  <a:cubicBezTo>
                    <a:pt x="9332" y="18655"/>
                    <a:pt x="9600" y="18435"/>
                    <a:pt x="9600" y="18164"/>
                  </a:cubicBezTo>
                  <a:cubicBezTo>
                    <a:pt x="9600" y="17893"/>
                    <a:pt x="9332" y="17673"/>
                    <a:pt x="9000" y="17673"/>
                  </a:cubicBezTo>
                  <a:moveTo>
                    <a:pt x="11400" y="14727"/>
                  </a:moveTo>
                  <a:lnTo>
                    <a:pt x="4200" y="14727"/>
                  </a:lnTo>
                  <a:cubicBezTo>
                    <a:pt x="3868" y="14727"/>
                    <a:pt x="3600" y="14947"/>
                    <a:pt x="3600" y="15218"/>
                  </a:cubicBezTo>
                  <a:cubicBezTo>
                    <a:pt x="3600" y="15490"/>
                    <a:pt x="3868" y="15709"/>
                    <a:pt x="4200" y="15709"/>
                  </a:cubicBezTo>
                  <a:lnTo>
                    <a:pt x="11400" y="15709"/>
                  </a:lnTo>
                  <a:cubicBezTo>
                    <a:pt x="11732" y="15709"/>
                    <a:pt x="12000" y="15490"/>
                    <a:pt x="12000" y="15218"/>
                  </a:cubicBezTo>
                  <a:cubicBezTo>
                    <a:pt x="12000" y="14947"/>
                    <a:pt x="11732" y="14727"/>
                    <a:pt x="11400" y="14727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B2E2D5-90B5-4AEF-84B3-6460D4134C2B}"/>
              </a:ext>
            </a:extLst>
          </p:cNvPr>
          <p:cNvGrpSpPr/>
          <p:nvPr/>
        </p:nvGrpSpPr>
        <p:grpSpPr>
          <a:xfrm>
            <a:off x="8370928" y="7201035"/>
            <a:ext cx="6659523" cy="1811254"/>
            <a:chOff x="18060115" y="10902478"/>
            <a:chExt cx="5111039" cy="1811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558EC1-B49D-4DC2-BA9A-89D488CC2067}"/>
                </a:ext>
              </a:extLst>
            </p:cNvPr>
            <p:cNvGrpSpPr/>
            <p:nvPr/>
          </p:nvGrpSpPr>
          <p:grpSpPr>
            <a:xfrm>
              <a:off x="19088746" y="10902478"/>
              <a:ext cx="4082408" cy="1811254"/>
              <a:chOff x="19088746" y="10902478"/>
              <a:chExt cx="4082408" cy="18112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6DBE27-D763-452A-B0D2-62045437B9AE}"/>
                  </a:ext>
                </a:extLst>
              </p:cNvPr>
              <p:cNvSpPr txBox="1"/>
              <p:nvPr/>
            </p:nvSpPr>
            <p:spPr>
              <a:xfrm>
                <a:off x="19088746" y="10902478"/>
                <a:ext cx="4082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PROTEZIONE</a:t>
                </a:r>
                <a:r>
                  <a:rPr 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API</a:t>
                </a:r>
                <a:endPara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AFDCF6-581F-4B54-A1F3-14D2D2EA4AF1}"/>
                  </a:ext>
                </a:extLst>
              </p:cNvPr>
              <p:cNvSpPr txBox="1"/>
              <p:nvPr/>
            </p:nvSpPr>
            <p:spPr>
              <a:xfrm>
                <a:off x="19088746" y="11513403"/>
                <a:ext cx="40824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Ad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ogni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chiamata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tutti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gli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HTTP request header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sono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riscritti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in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quanto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controllati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e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validati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dai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server di 500px</a:t>
                </a: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  <a:ea typeface="Montserrat" charset="0"/>
                  <a:cs typeface="Montserrat" charset="0"/>
                </a:endParaRPr>
              </a:p>
            </p:txBody>
          </p:sp>
        </p:grpSp>
        <p:sp>
          <p:nvSpPr>
            <p:cNvPr id="30" name="Shape 2627">
              <a:extLst>
                <a:ext uri="{FF2B5EF4-FFF2-40B4-BE49-F238E27FC236}">
                  <a16:creationId xmlns:a16="http://schemas.microsoft.com/office/drawing/2014/main" id="{B9C759D0-E67B-49C0-A772-C19EDB99B2D9}"/>
                </a:ext>
              </a:extLst>
            </p:cNvPr>
            <p:cNvSpPr/>
            <p:nvPr/>
          </p:nvSpPr>
          <p:spPr>
            <a:xfrm>
              <a:off x="18060115" y="11239139"/>
              <a:ext cx="768658" cy="76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61A1F5-BF4C-4188-8C90-72DFD0A0B31A}"/>
              </a:ext>
            </a:extLst>
          </p:cNvPr>
          <p:cNvGrpSpPr/>
          <p:nvPr/>
        </p:nvGrpSpPr>
        <p:grpSpPr>
          <a:xfrm>
            <a:off x="8370928" y="9515232"/>
            <a:ext cx="6659523" cy="2530867"/>
            <a:chOff x="18060115" y="8337314"/>
            <a:chExt cx="5111039" cy="25308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A82AE9-1CCC-475F-AA42-1DD8F22F81BB}"/>
                </a:ext>
              </a:extLst>
            </p:cNvPr>
            <p:cNvGrpSpPr/>
            <p:nvPr/>
          </p:nvGrpSpPr>
          <p:grpSpPr>
            <a:xfrm>
              <a:off x="19088746" y="8337314"/>
              <a:ext cx="4082408" cy="2530867"/>
              <a:chOff x="19088746" y="8337314"/>
              <a:chExt cx="4082408" cy="253086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5461DF-E50D-4418-889B-176DDF3556FC}"/>
                  </a:ext>
                </a:extLst>
              </p:cNvPr>
              <p:cNvSpPr txBox="1"/>
              <p:nvPr/>
            </p:nvSpPr>
            <p:spPr>
              <a:xfrm>
                <a:off x="19088746" y="8337314"/>
                <a:ext cx="4082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ASYNC</a:t>
                </a:r>
                <a:r>
                  <a:rPr 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content</a:t>
                </a:r>
                <a:endPara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926C1F-1A74-4714-95AA-2E4E0787591F}"/>
                  </a:ext>
                </a:extLst>
              </p:cNvPr>
              <p:cNvSpPr txBox="1"/>
              <p:nvPr/>
            </p:nvSpPr>
            <p:spPr>
              <a:xfrm>
                <a:off x="19088746" y="8929189"/>
                <a:ext cx="408240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Il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contenuto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viene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renderizzato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da script client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Javascript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: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impossibilità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di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adottare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tecniche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di scraping del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sorgente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.</a:t>
                </a:r>
              </a:p>
              <a:p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Il data set è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costruito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chiamando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 </a:t>
                </a:r>
                <a:r>
                  <a:rPr lang="en-I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iterativamente</a:t>
                </a:r>
                <a:r>
                  <a:rPr lang="en-I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ler Light" panose="02000503000000020004" pitchFamily="2" charset="0"/>
                    <a:ea typeface="Montserrat" charset="0"/>
                    <a:cs typeface="Montserrat" charset="0"/>
                  </a:rPr>
                  <a:t> le API di follower e users.</a:t>
                </a: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  <a:ea typeface="Montserrat" charset="0"/>
                  <a:cs typeface="Montserrat" charset="0"/>
                </a:endParaRPr>
              </a:p>
            </p:txBody>
          </p:sp>
        </p:grpSp>
        <p:sp>
          <p:nvSpPr>
            <p:cNvPr id="35" name="Shape 2617">
              <a:extLst>
                <a:ext uri="{FF2B5EF4-FFF2-40B4-BE49-F238E27FC236}">
                  <a16:creationId xmlns:a16="http://schemas.microsoft.com/office/drawing/2014/main" id="{A5BB63B6-AE96-47DB-A221-CC0FA8F89189}"/>
                </a:ext>
              </a:extLst>
            </p:cNvPr>
            <p:cNvSpPr/>
            <p:nvPr/>
          </p:nvSpPr>
          <p:spPr>
            <a:xfrm>
              <a:off x="18060115" y="8664450"/>
              <a:ext cx="768658" cy="76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5F7524-AAB7-4597-B27C-5CD4C9124DEE}"/>
              </a:ext>
            </a:extLst>
          </p:cNvPr>
          <p:cNvGrpSpPr/>
          <p:nvPr/>
        </p:nvGrpSpPr>
        <p:grpSpPr>
          <a:xfrm>
            <a:off x="8389978" y="753924"/>
            <a:ext cx="6678573" cy="3152497"/>
            <a:chOff x="8389977" y="2200274"/>
            <a:chExt cx="6678573" cy="31524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2931AC-F91C-43D9-A710-4E61961E3CA4}"/>
                </a:ext>
              </a:extLst>
            </p:cNvPr>
            <p:cNvSpPr/>
            <p:nvPr/>
          </p:nvSpPr>
          <p:spPr>
            <a:xfrm>
              <a:off x="8389977" y="2200274"/>
              <a:ext cx="6659523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Modalità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di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estrazione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delle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informazioni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</a:p>
            <a:p>
              <a:r>
                <a:rPr lang="en-US" sz="6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Punti</a:t>
              </a:r>
              <a:r>
                <a:rPr lang="en-US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6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critici</a:t>
              </a:r>
              <a:endPara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2C98E0-330A-44EB-8700-CD651C45AFBA}"/>
                </a:ext>
              </a:extLst>
            </p:cNvPr>
            <p:cNvSpPr/>
            <p:nvPr/>
          </p:nvSpPr>
          <p:spPr>
            <a:xfrm>
              <a:off x="8409027" y="3967776"/>
              <a:ext cx="665952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Nell‘analisi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di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questo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social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media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è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stato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necessario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dover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tenere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conto di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alcune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particolarità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25201-C50F-4A9E-8F1B-DB30985E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// yourdomain.com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BA9CF-FEB6-4584-9CCC-38BECE9F4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12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D3CCC0FE-96A3-4755-BE0B-936EAC8825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9" b="18939"/>
          <a:stretch>
            <a:fillRect/>
          </a:stretch>
        </p:blipFill>
        <p:spPr/>
      </p:pic>
      <p:pic>
        <p:nvPicPr>
          <p:cNvPr id="38" name="Segnaposto immagine 37">
            <a:extLst>
              <a:ext uri="{FF2B5EF4-FFF2-40B4-BE49-F238E27FC236}">
                <a16:creationId xmlns:a16="http://schemas.microsoft.com/office/drawing/2014/main" id="{EC965358-2EA2-40A2-9BAA-E36DF488E9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r="2806"/>
          <a:stretch>
            <a:fillRect/>
          </a:stretch>
        </p:blipFill>
        <p:spPr/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A1C761F5-CE8B-49DD-921C-ACC0CDAE32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1"/>
          <a:stretch/>
        </p:blipFill>
        <p:spPr>
          <a:xfrm>
            <a:off x="0" y="5737633"/>
            <a:ext cx="7620000" cy="2240732"/>
          </a:xfrm>
        </p:spPr>
      </p:pic>
      <p:pic>
        <p:nvPicPr>
          <p:cNvPr id="21" name="Segnaposto immagine 20">
            <a:extLst>
              <a:ext uri="{FF2B5EF4-FFF2-40B4-BE49-F238E27FC236}">
                <a16:creationId xmlns:a16="http://schemas.microsoft.com/office/drawing/2014/main" id="{4F1964AF-6573-486F-A63A-CCEFFFFFC6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6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79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13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4408528" y="3756998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Come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avviene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la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fase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di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Auth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4408528" y="5634435"/>
            <a:ext cx="4811672" cy="52629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L’autenticazione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avviene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chiamando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l’endpoint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login con 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dati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autenticazione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del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mio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account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personale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.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questi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aggiungo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una property “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authentication_token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”,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richiesta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dall’interfaccia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del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servizio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chiamato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Una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volta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autenticato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richiamo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le API users e followers per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costruzione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del dataset. </a:t>
            </a:r>
            <a:endParaRPr lang="id-ID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16C98C7C-50D6-406D-8B8A-492D66CDDD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81" y="1838325"/>
            <a:ext cx="18811875" cy="10039350"/>
          </a:xfrm>
        </p:spPr>
      </p:pic>
    </p:spTree>
    <p:extLst>
      <p:ext uri="{BB962C8B-B14F-4D97-AF65-F5344CB8AC3E}">
        <p14:creationId xmlns:p14="http://schemas.microsoft.com/office/powerpoint/2010/main" val="345455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magine 54">
            <a:extLst>
              <a:ext uri="{FF2B5EF4-FFF2-40B4-BE49-F238E27FC236}">
                <a16:creationId xmlns:a16="http://schemas.microsoft.com/office/drawing/2014/main" id="{6699FC84-3B09-469B-8AD3-D16258A1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42"/>
            <a:ext cx="48153844" cy="13758241"/>
          </a:xfrm>
          <a:prstGeom prst="rect">
            <a:avLst/>
          </a:prstGeom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F20F3964-EE71-4A7A-8605-B4D0AD43B7C3}"/>
              </a:ext>
            </a:extLst>
          </p:cNvPr>
          <p:cNvSpPr>
            <a:spLocks/>
          </p:cNvSpPr>
          <p:nvPr/>
        </p:nvSpPr>
        <p:spPr bwMode="auto">
          <a:xfrm>
            <a:off x="0" y="-42241"/>
            <a:ext cx="6705599" cy="13758242"/>
          </a:xfrm>
          <a:custGeom>
            <a:avLst/>
            <a:gdLst>
              <a:gd name="T0" fmla="*/ 0 w 3151"/>
              <a:gd name="T1" fmla="*/ 0 h 6990"/>
              <a:gd name="T2" fmla="*/ 0 w 3151"/>
              <a:gd name="T3" fmla="*/ 6990 h 6990"/>
              <a:gd name="T4" fmla="*/ 3151 w 3151"/>
              <a:gd name="T5" fmla="*/ 6990 h 6990"/>
              <a:gd name="T6" fmla="*/ 3151 w 3151"/>
              <a:gd name="T7" fmla="*/ 0 h 6990"/>
              <a:gd name="T8" fmla="*/ 0 w 3151"/>
              <a:gd name="T9" fmla="*/ 0 h 6990"/>
              <a:gd name="T10" fmla="*/ 0 w 3151"/>
              <a:gd name="T11" fmla="*/ 0 h 6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51" h="6990">
                <a:moveTo>
                  <a:pt x="0" y="0"/>
                </a:moveTo>
                <a:lnTo>
                  <a:pt x="0" y="6990"/>
                </a:lnTo>
                <a:lnTo>
                  <a:pt x="3151" y="6990"/>
                </a:lnTo>
                <a:lnTo>
                  <a:pt x="315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8F52D8-205C-4E4C-B7FA-1DDCA15F56E2}"/>
              </a:ext>
            </a:extLst>
          </p:cNvPr>
          <p:cNvGrpSpPr/>
          <p:nvPr/>
        </p:nvGrpSpPr>
        <p:grpSpPr>
          <a:xfrm>
            <a:off x="1101723" y="2962511"/>
            <a:ext cx="4482308" cy="9835914"/>
            <a:chOff x="1656555" y="2962511"/>
            <a:chExt cx="4482308" cy="9835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8AC721-45D3-463A-B6A9-296FC1CF62DD}"/>
                </a:ext>
              </a:extLst>
            </p:cNvPr>
            <p:cNvGrpSpPr/>
            <p:nvPr/>
          </p:nvGrpSpPr>
          <p:grpSpPr>
            <a:xfrm>
              <a:off x="1749425" y="3870325"/>
              <a:ext cx="4389438" cy="8928100"/>
              <a:chOff x="1749425" y="3870325"/>
              <a:chExt cx="4389438" cy="8928100"/>
            </a:xfrm>
          </p:grpSpPr>
          <p:sp>
            <p:nvSpPr>
              <p:cNvPr id="16" name="Rectangle 26">
                <a:extLst>
                  <a:ext uri="{FF2B5EF4-FFF2-40B4-BE49-F238E27FC236}">
                    <a16:creationId xmlns:a16="http://schemas.microsoft.com/office/drawing/2014/main" id="{316FE808-78BE-4821-91C2-B4FB47636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4864100"/>
                <a:ext cx="4389438" cy="317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021B0919-BB41-4489-B1E7-173B84917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6845300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30">
                <a:extLst>
                  <a:ext uri="{FF2B5EF4-FFF2-40B4-BE49-F238E27FC236}">
                    <a16:creationId xmlns:a16="http://schemas.microsoft.com/office/drawing/2014/main" id="{7B09F0F7-7274-481E-9C25-FBD3265AB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8826500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32">
                <a:extLst>
                  <a:ext uri="{FF2B5EF4-FFF2-40B4-BE49-F238E27FC236}">
                    <a16:creationId xmlns:a16="http://schemas.microsoft.com/office/drawing/2014/main" id="{96FAD09C-BE3E-4B01-8E20-BE79ECB05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10810875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34">
                <a:extLst>
                  <a:ext uri="{FF2B5EF4-FFF2-40B4-BE49-F238E27FC236}">
                    <a16:creationId xmlns:a16="http://schemas.microsoft.com/office/drawing/2014/main" id="{681BEE85-4C6A-4844-9EF1-98B79B2E0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12792075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36">
                <a:extLst>
                  <a:ext uri="{FF2B5EF4-FFF2-40B4-BE49-F238E27FC236}">
                    <a16:creationId xmlns:a16="http://schemas.microsoft.com/office/drawing/2014/main" id="{14919107-98C6-4ED9-BC74-1EB24377C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3870325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38">
                <a:extLst>
                  <a:ext uri="{FF2B5EF4-FFF2-40B4-BE49-F238E27FC236}">
                    <a16:creationId xmlns:a16="http://schemas.microsoft.com/office/drawing/2014/main" id="{AD23E629-95FC-4434-A0B3-A356B74E5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5854700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4218E484-D443-4582-80F9-B01510098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7835900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42">
                <a:extLst>
                  <a:ext uri="{FF2B5EF4-FFF2-40B4-BE49-F238E27FC236}">
                    <a16:creationId xmlns:a16="http://schemas.microsoft.com/office/drawing/2014/main" id="{87A40D3E-BF68-4340-9863-3D89797C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9820275"/>
                <a:ext cx="4389438" cy="317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44">
                <a:extLst>
                  <a:ext uri="{FF2B5EF4-FFF2-40B4-BE49-F238E27FC236}">
                    <a16:creationId xmlns:a16="http://schemas.microsoft.com/office/drawing/2014/main" id="{9110E814-241A-4063-AA28-A10F50900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425" y="11801475"/>
                <a:ext cx="4389438" cy="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D33F8D-6B96-4E7D-BD0F-897FDB76957F}"/>
                </a:ext>
              </a:extLst>
            </p:cNvPr>
            <p:cNvSpPr/>
            <p:nvPr/>
          </p:nvSpPr>
          <p:spPr>
            <a:xfrm>
              <a:off x="1656556" y="2962511"/>
              <a:ext cx="4482307" cy="67185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Statistiche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base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02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Titillium Bd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FBD09C-7732-4351-A004-8D9DB238AB28}"/>
                </a:ext>
              </a:extLst>
            </p:cNvPr>
            <p:cNvSpPr/>
            <p:nvPr/>
          </p:nvSpPr>
          <p:spPr>
            <a:xfrm>
              <a:off x="1656556" y="4005818"/>
              <a:ext cx="4482307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PDF, CDF, CCDF (</a:t>
              </a:r>
              <a:r>
                <a:rPr lang="de-DE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pdf</a:t>
              </a: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out-</a:t>
              </a:r>
              <a:r>
                <a:rPr lang="de-DE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degr</a:t>
              </a: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)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03</a:t>
              </a:r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BFB55C-8BEB-45C6-8CE2-4DE61592B15B}"/>
                </a:ext>
              </a:extLst>
            </p:cNvPr>
            <p:cNvSpPr/>
            <p:nvPr/>
          </p:nvSpPr>
          <p:spPr>
            <a:xfrm>
              <a:off x="1656555" y="4996418"/>
              <a:ext cx="4482307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Erdos-Renyi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comparison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04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45C08D-7694-4F64-B510-56EBB0FFC79C}"/>
                </a:ext>
              </a:extLst>
            </p:cNvPr>
            <p:cNvSpPr/>
            <p:nvPr/>
          </p:nvSpPr>
          <p:spPr>
            <a:xfrm>
              <a:off x="1656556" y="6203375"/>
              <a:ext cx="44823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Giant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component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05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4776A0-9692-4D9D-B66E-A6927BD2FBBE}"/>
                </a:ext>
              </a:extLst>
            </p:cNvPr>
            <p:cNvSpPr/>
            <p:nvPr/>
          </p:nvSpPr>
          <p:spPr>
            <a:xfrm>
              <a:off x="1656556" y="6973471"/>
              <a:ext cx="4482306" cy="670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Scale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free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? 	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07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35A313-A832-4692-869C-C59CDABBEB91}"/>
                </a:ext>
              </a:extLst>
            </p:cNvPr>
            <p:cNvSpPr/>
            <p:nvPr/>
          </p:nvSpPr>
          <p:spPr>
            <a:xfrm>
              <a:off x="1656556" y="7971949"/>
              <a:ext cx="4482306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Hubs	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08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D4F8C8-8756-4FAE-B056-AE921978E948}"/>
                </a:ext>
              </a:extLst>
            </p:cNvPr>
            <p:cNvSpPr/>
            <p:nvPr/>
          </p:nvSpPr>
          <p:spPr>
            <a:xfrm>
              <a:off x="1656556" y="8971042"/>
              <a:ext cx="4482306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Natural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Cutoff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09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035C7E-4160-411D-A7E3-281975640F98}"/>
                </a:ext>
              </a:extLst>
            </p:cNvPr>
            <p:cNvSpPr/>
            <p:nvPr/>
          </p:nvSpPr>
          <p:spPr>
            <a:xfrm>
              <a:off x="1656556" y="9969014"/>
              <a:ext cx="4482306" cy="670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Transitivity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&amp;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reciprocity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11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F3C9AB-AF64-4884-A91D-A3D15CE80515}"/>
                </a:ext>
              </a:extLst>
            </p:cNvPr>
            <p:cNvSpPr/>
            <p:nvPr/>
          </p:nvSpPr>
          <p:spPr>
            <a:xfrm>
              <a:off x="1656556" y="10963830"/>
              <a:ext cx="4482306" cy="67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Assortativity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&amp;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communities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37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F4C97E-0403-4A29-B597-0E1B2F7C188F}"/>
                </a:ext>
              </a:extLst>
            </p:cNvPr>
            <p:cNvSpPr/>
            <p:nvPr/>
          </p:nvSpPr>
          <p:spPr>
            <a:xfrm>
              <a:off x="1656556" y="11946969"/>
              <a:ext cx="4482306" cy="670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Conclusions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		</a:t>
              </a:r>
              <a:r>
                <a:rPr lang="de-DE" sz="2800" dirty="0">
                  <a:solidFill>
                    <a:schemeClr val="bg1">
                      <a:lumMod val="50000"/>
                    </a:schemeClr>
                  </a:solidFill>
                  <a:latin typeface="Titillium Bd" panose="000008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41</a:t>
              </a:r>
              <a:endParaRPr lang="de-DE" sz="2400" dirty="0">
                <a:solidFill>
                  <a:schemeClr val="bg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1142F-6F57-48AB-8014-DD53EA892371}"/>
              </a:ext>
            </a:extLst>
          </p:cNvPr>
          <p:cNvSpPr/>
          <p:nvPr/>
        </p:nvSpPr>
        <p:spPr>
          <a:xfrm>
            <a:off x="1080293" y="635458"/>
            <a:ext cx="4535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500px.com</a:t>
            </a:r>
          </a:p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9051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>
            <a:extLst>
              <a:ext uri="{FF2B5EF4-FFF2-40B4-BE49-F238E27FC236}">
                <a16:creationId xmlns:a16="http://schemas.microsoft.com/office/drawing/2014/main" id="{F20F3964-EE71-4A7A-8605-B4D0AD43B7C3}"/>
              </a:ext>
            </a:extLst>
          </p:cNvPr>
          <p:cNvSpPr>
            <a:spLocks/>
          </p:cNvSpPr>
          <p:nvPr/>
        </p:nvSpPr>
        <p:spPr bwMode="auto">
          <a:xfrm>
            <a:off x="-26579" y="0"/>
            <a:ext cx="6705599" cy="13716000"/>
          </a:xfrm>
          <a:custGeom>
            <a:avLst/>
            <a:gdLst>
              <a:gd name="T0" fmla="*/ 0 w 3151"/>
              <a:gd name="T1" fmla="*/ 0 h 6990"/>
              <a:gd name="T2" fmla="*/ 0 w 3151"/>
              <a:gd name="T3" fmla="*/ 6990 h 6990"/>
              <a:gd name="T4" fmla="*/ 3151 w 3151"/>
              <a:gd name="T5" fmla="*/ 6990 h 6990"/>
              <a:gd name="T6" fmla="*/ 3151 w 3151"/>
              <a:gd name="T7" fmla="*/ 0 h 6990"/>
              <a:gd name="T8" fmla="*/ 0 w 3151"/>
              <a:gd name="T9" fmla="*/ 0 h 6990"/>
              <a:gd name="T10" fmla="*/ 0 w 3151"/>
              <a:gd name="T11" fmla="*/ 0 h 6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51" h="6990">
                <a:moveTo>
                  <a:pt x="0" y="0"/>
                </a:moveTo>
                <a:lnTo>
                  <a:pt x="0" y="6990"/>
                </a:lnTo>
                <a:lnTo>
                  <a:pt x="3151" y="6990"/>
                </a:lnTo>
                <a:lnTo>
                  <a:pt x="315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33F8D-6B96-4E7D-BD0F-897FDB76957F}"/>
              </a:ext>
            </a:extLst>
          </p:cNvPr>
          <p:cNvSpPr/>
          <p:nvPr/>
        </p:nvSpPr>
        <p:spPr>
          <a:xfrm>
            <a:off x="1042736" y="3878589"/>
            <a:ext cx="4511773" cy="83450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Sono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raccolti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totale di circa 30.000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utenti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L‘analisi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delle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statistiche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mette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evidenza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bassa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mediana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basso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average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degree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limitato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inferiormente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valore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0 e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superiormente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valore</a:t>
            </a:r>
            <a:r>
              <a:rPr lang="de-DE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502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ed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varianza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molto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alta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Questi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parametri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ci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danno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modo di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pensare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ad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degree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segue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power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		</a:t>
            </a:r>
            <a:endParaRPr lang="de-DE" sz="2400" dirty="0">
              <a:solidFill>
                <a:schemeClr val="bg1">
                  <a:lumMod val="50000"/>
                </a:schemeClr>
              </a:solidFill>
              <a:latin typeface="Titillium Bd" panose="000008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1142F-6F57-48AB-8014-DD53EA892371}"/>
              </a:ext>
            </a:extLst>
          </p:cNvPr>
          <p:cNvSpPr/>
          <p:nvPr/>
        </p:nvSpPr>
        <p:spPr>
          <a:xfrm>
            <a:off x="1080293" y="635458"/>
            <a:ext cx="453544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network</a:t>
            </a:r>
          </a:p>
          <a:p>
            <a:r>
              <a:rPr lang="en-US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Statistiche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di 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F156E4-C0DC-44E3-B581-50ED8AFE95C1}"/>
              </a:ext>
            </a:extLst>
          </p:cNvPr>
          <p:cNvGrpSpPr/>
          <p:nvPr/>
        </p:nvGrpSpPr>
        <p:grpSpPr>
          <a:xfrm>
            <a:off x="9627639" y="3151515"/>
            <a:ext cx="12774368" cy="7434673"/>
            <a:chOff x="7798839" y="2618115"/>
            <a:chExt cx="12774368" cy="74346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E124BBC-3449-458D-903F-4FECF76B3A22}"/>
                </a:ext>
              </a:extLst>
            </p:cNvPr>
            <p:cNvGrpSpPr/>
            <p:nvPr/>
          </p:nvGrpSpPr>
          <p:grpSpPr>
            <a:xfrm>
              <a:off x="7798839" y="2618115"/>
              <a:ext cx="12325489" cy="1796900"/>
              <a:chOff x="7798839" y="2618115"/>
              <a:chExt cx="12325489" cy="17969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C3B797-E2DA-45A4-A185-B2FEDB8DCF32}"/>
                  </a:ext>
                </a:extLst>
              </p:cNvPr>
              <p:cNvGrpSpPr/>
              <p:nvPr/>
            </p:nvGrpSpPr>
            <p:grpSpPr>
              <a:xfrm>
                <a:off x="7798839" y="2620616"/>
                <a:ext cx="3383512" cy="1791899"/>
                <a:chOff x="7646439" y="2616855"/>
                <a:chExt cx="3383512" cy="179189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EF4214A-AB25-4678-A4A1-9D16D63E0799}"/>
                    </a:ext>
                  </a:extLst>
                </p:cNvPr>
                <p:cNvSpPr/>
                <p:nvPr/>
              </p:nvSpPr>
              <p:spPr>
                <a:xfrm>
                  <a:off x="7646441" y="3494593"/>
                  <a:ext cx="3383510" cy="9141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Archi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D09D56E-D754-4BDF-B017-2E26B2B0C32F}"/>
                    </a:ext>
                  </a:extLst>
                </p:cNvPr>
                <p:cNvSpPr/>
                <p:nvPr/>
              </p:nvSpPr>
              <p:spPr>
                <a:xfrm>
                  <a:off x="7646439" y="2616855"/>
                  <a:ext cx="2561185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47.000</a:t>
                  </a:r>
                  <a:endParaRPr lang="en-US" sz="6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 Lt" panose="00000400000000000000" pitchFamily="50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0546DD5-333B-4BFE-A943-7BF354FB4230}"/>
                  </a:ext>
                </a:extLst>
              </p:cNvPr>
              <p:cNvGrpSpPr/>
              <p:nvPr/>
            </p:nvGrpSpPr>
            <p:grpSpPr>
              <a:xfrm>
                <a:off x="12355554" y="2619366"/>
                <a:ext cx="2831060" cy="1794399"/>
                <a:chOff x="7646440" y="2616855"/>
                <a:chExt cx="2831060" cy="179439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890D125-5BFC-4D2B-8253-915C96207095}"/>
                    </a:ext>
                  </a:extLst>
                </p:cNvPr>
                <p:cNvSpPr/>
                <p:nvPr/>
              </p:nvSpPr>
              <p:spPr>
                <a:xfrm>
                  <a:off x="7646441" y="3494593"/>
                  <a:ext cx="2831058" cy="9166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Nodi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A7A682A-DA01-4CF8-A5FB-695C77FF4106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831060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27.495 </a:t>
                  </a:r>
                  <a:endParaRPr lang="en-US" sz="6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 Lt" panose="00000400000000000000" pitchFamily="50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2819D08-CB4E-47B2-9076-9FD9BC338E26}"/>
                  </a:ext>
                </a:extLst>
              </p:cNvPr>
              <p:cNvGrpSpPr/>
              <p:nvPr/>
            </p:nvGrpSpPr>
            <p:grpSpPr>
              <a:xfrm>
                <a:off x="16931317" y="2618115"/>
                <a:ext cx="3193011" cy="1796900"/>
                <a:chOff x="7646440" y="2616855"/>
                <a:chExt cx="3193011" cy="17969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26993D2-E9DA-40B9-9958-07ED276E58B7}"/>
                    </a:ext>
                  </a:extLst>
                </p:cNvPr>
                <p:cNvSpPr/>
                <p:nvPr/>
              </p:nvSpPr>
              <p:spPr>
                <a:xfrm>
                  <a:off x="7646441" y="3494593"/>
                  <a:ext cx="3193010" cy="919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Source Sans Pro" panose="020B0503030403020204" pitchFamily="34" charset="0"/>
                      <a:cs typeface="Open Sans Light" panose="020B0306030504020204" pitchFamily="34" charset="0"/>
                    </a:rPr>
                    <a:t>Varianza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Source Sans Pro" panose="020B0503030403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D197E8B-901E-4EED-9668-8F826EB0F441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997914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850.210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0E0EBD-8AEF-4B2C-B400-DA15AC38222D}"/>
                </a:ext>
              </a:extLst>
            </p:cNvPr>
            <p:cNvGrpSpPr/>
            <p:nvPr/>
          </p:nvGrpSpPr>
          <p:grpSpPr>
            <a:xfrm>
              <a:off x="7798840" y="5387994"/>
              <a:ext cx="12774367" cy="1800491"/>
              <a:chOff x="7798840" y="5387994"/>
              <a:chExt cx="12774367" cy="180049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3F06853-9CC0-4A8A-B437-535EE55B6591}"/>
                  </a:ext>
                </a:extLst>
              </p:cNvPr>
              <p:cNvGrpSpPr/>
              <p:nvPr/>
            </p:nvGrpSpPr>
            <p:grpSpPr>
              <a:xfrm>
                <a:off x="7798840" y="5387994"/>
                <a:ext cx="3631161" cy="1796900"/>
                <a:chOff x="7646440" y="2616855"/>
                <a:chExt cx="3631161" cy="17969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D0D3628-7D36-4C01-96AC-D0E8755BAC0A}"/>
                    </a:ext>
                  </a:extLst>
                </p:cNvPr>
                <p:cNvSpPr/>
                <p:nvPr/>
              </p:nvSpPr>
              <p:spPr>
                <a:xfrm>
                  <a:off x="7646441" y="3494593"/>
                  <a:ext cx="3631160" cy="919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Grado</a:t>
                  </a:r>
                  <a:r>
                    <a:rPr lang="de-DE" sz="4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minimo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D18E391-90B0-4A47-8AED-5B0980D19E39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831060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0</a:t>
                  </a:r>
                  <a:endParaRPr lang="en-US" sz="6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 Lt" panose="00000400000000000000" pitchFamily="50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E505DD1-01F5-411E-99CB-04DAE33BFCF9}"/>
                  </a:ext>
                </a:extLst>
              </p:cNvPr>
              <p:cNvGrpSpPr/>
              <p:nvPr/>
            </p:nvGrpSpPr>
            <p:grpSpPr>
              <a:xfrm>
                <a:off x="12355553" y="5390495"/>
                <a:ext cx="3487699" cy="1797990"/>
                <a:chOff x="7646439" y="2616855"/>
                <a:chExt cx="3487699" cy="179799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F4932D8-D6F3-4A0C-B17B-068BD83F527E}"/>
                    </a:ext>
                  </a:extLst>
                </p:cNvPr>
                <p:cNvSpPr/>
                <p:nvPr/>
              </p:nvSpPr>
              <p:spPr>
                <a:xfrm>
                  <a:off x="7646439" y="3494593"/>
                  <a:ext cx="3487699" cy="9202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Grado</a:t>
                  </a:r>
                  <a:r>
                    <a:rPr lang="de-DE" sz="4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massimo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D316867-AE73-4429-A2AB-122FF291A62A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831060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502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975A318-E03D-44E6-9F91-B53DAE7048F9}"/>
                  </a:ext>
                </a:extLst>
              </p:cNvPr>
              <p:cNvGrpSpPr/>
              <p:nvPr/>
            </p:nvGrpSpPr>
            <p:grpSpPr>
              <a:xfrm>
                <a:off x="16931318" y="5390495"/>
                <a:ext cx="3641889" cy="1791899"/>
                <a:chOff x="7646440" y="2616855"/>
                <a:chExt cx="3641889" cy="179189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DA3B2B6-4226-4614-9A77-80DE58848E51}"/>
                    </a:ext>
                  </a:extLst>
                </p:cNvPr>
                <p:cNvSpPr/>
                <p:nvPr/>
              </p:nvSpPr>
              <p:spPr>
                <a:xfrm>
                  <a:off x="7646440" y="3494593"/>
                  <a:ext cx="3641889" cy="9141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Grado</a:t>
                  </a:r>
                  <a:r>
                    <a:rPr lang="de-DE" sz="4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medio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60B7823-22FB-4092-9529-8ECAD17E11E6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831060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3.42</a:t>
                  </a:r>
                  <a:endParaRPr lang="en-US" sz="6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 Lt" panose="00000400000000000000" pitchFamily="50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6068291-CF98-4045-8A02-E68EB4C124DF}"/>
                </a:ext>
              </a:extLst>
            </p:cNvPr>
            <p:cNvGrpSpPr/>
            <p:nvPr/>
          </p:nvGrpSpPr>
          <p:grpSpPr>
            <a:xfrm>
              <a:off x="7798839" y="8260889"/>
              <a:ext cx="8198603" cy="1791899"/>
              <a:chOff x="7798839" y="8159133"/>
              <a:chExt cx="8198603" cy="179189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1F5A518-9F14-488B-BFF9-DD9D8A922F0E}"/>
                  </a:ext>
                </a:extLst>
              </p:cNvPr>
              <p:cNvGrpSpPr/>
              <p:nvPr/>
            </p:nvGrpSpPr>
            <p:grpSpPr>
              <a:xfrm>
                <a:off x="7798839" y="8159133"/>
                <a:ext cx="3641890" cy="1791899"/>
                <a:chOff x="7646439" y="2616855"/>
                <a:chExt cx="3641890" cy="1791899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D83C850-8E57-40B9-A217-65C0293D94E0}"/>
                    </a:ext>
                  </a:extLst>
                </p:cNvPr>
                <p:cNvSpPr/>
                <p:nvPr/>
              </p:nvSpPr>
              <p:spPr>
                <a:xfrm>
                  <a:off x="7646440" y="3494593"/>
                  <a:ext cx="3641889" cy="9141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Mediana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9722092-8103-4196-85A3-AAB0E41028AD}"/>
                    </a:ext>
                  </a:extLst>
                </p:cNvPr>
                <p:cNvSpPr/>
                <p:nvPr/>
              </p:nvSpPr>
              <p:spPr>
                <a:xfrm>
                  <a:off x="7646439" y="2616855"/>
                  <a:ext cx="3383509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1.0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27F3B1E-6EC4-4DB3-9CE3-BE0B8F28A8FE}"/>
                  </a:ext>
                </a:extLst>
              </p:cNvPr>
              <p:cNvGrpSpPr/>
              <p:nvPr/>
            </p:nvGrpSpPr>
            <p:grpSpPr>
              <a:xfrm>
                <a:off x="12355553" y="8159133"/>
                <a:ext cx="3641889" cy="1791899"/>
                <a:chOff x="7646440" y="2616855"/>
                <a:chExt cx="3641889" cy="179189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090C2AC-7304-4AC9-80D7-773DCB18E031}"/>
                    </a:ext>
                  </a:extLst>
                </p:cNvPr>
                <p:cNvSpPr/>
                <p:nvPr/>
              </p:nvSpPr>
              <p:spPr>
                <a:xfrm>
                  <a:off x="7646440" y="3494593"/>
                  <a:ext cx="3641889" cy="9141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de-DE" sz="40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tillium Bd" panose="00000800000000000000" pitchFamily="50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Moda</a:t>
                  </a:r>
                  <a:endParaRPr lang="de-DE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tillium Bd" panose="00000800000000000000" pitchFamily="50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5AB3CEC-6D8B-4A41-9D35-AFB0EF49F2F2}"/>
                    </a:ext>
                  </a:extLst>
                </p:cNvPr>
                <p:cNvSpPr/>
                <p:nvPr/>
              </p:nvSpPr>
              <p:spPr>
                <a:xfrm>
                  <a:off x="7646440" y="2616855"/>
                  <a:ext cx="2831060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6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1.0</a:t>
                  </a:r>
                  <a:r>
                    <a:rPr lang="en-US" sz="6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tillium Lt" panose="00000400000000000000" pitchFamily="50" charset="0"/>
                      <a:cs typeface="Segoe UI" panose="020B0502040204020203" pitchFamily="34" charset="0"/>
                    </a:rPr>
                    <a:t>	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450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16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6C3984EF-F50D-44DD-A6BA-055AED6D0DC3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6" y="2299062"/>
            <a:ext cx="14933204" cy="924850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4408528" y="3756998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Distribuzione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grado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PDF </a:t>
            </a:r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Lineare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4408528" y="5450076"/>
            <a:ext cx="4811672" cy="52629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Accanto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è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possibile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notare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come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Probabilità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p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k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distribuisca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seguendo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curva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caratteristica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delle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real network.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grafico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fianco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non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distingue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tra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in-degree ed out-degree.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grado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Massimo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osservato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è 502,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coerente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quanto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osserva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sull’asse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x.</a:t>
            </a:r>
            <a:endParaRPr lang="id-ID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1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17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334198" y="1744271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Distribuzione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grado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PDF </a:t>
            </a:r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LogLog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334197" y="4029954"/>
            <a:ext cx="6541323" cy="74174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troviamo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una PDF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su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scala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logaritmica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loglog. 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Abbiamo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modo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notare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curva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caratteristica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avvicina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ad una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retta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dandoci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modo di credere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essere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presenza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una degree distribution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segue la power law.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Notiamo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inoltre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una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concentrazione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punti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intorno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a k = 4000, con k = degree.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Ciò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dipende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dal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fatto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gli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out-degree, </a:t>
            </a: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per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ciascun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utente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sono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limitati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da 500px a 4000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fotografi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massimo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(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rif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 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hlinkClick r:id="rId2"/>
              </a:rPr>
              <a:t>https://support.500px.com/hc/en-us/articles/203999518-How-do-I-manage-my-friends-following-and-followers-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9E9EC2F6-2E3F-4A80-A76D-DE38271706A9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1" y="2305049"/>
            <a:ext cx="14760893" cy="9177201"/>
          </a:xfrm>
        </p:spPr>
      </p:pic>
    </p:spTree>
    <p:extLst>
      <p:ext uri="{BB962C8B-B14F-4D97-AF65-F5344CB8AC3E}">
        <p14:creationId xmlns:p14="http://schemas.microsoft.com/office/powerpoint/2010/main" val="91239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18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334198" y="1744271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Distribuzione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grado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PDF Linear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334198" y="3526756"/>
            <a:ext cx="5639986" cy="61247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gephi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vado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controllare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distribuzione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dell’out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-degree.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presenza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utenti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con 500 e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più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utenti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seguiti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(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considerando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cap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imposto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durante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la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fase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scraping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potrebbero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anche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essere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migliaia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…) è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sintomo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un </a:t>
            </a:r>
            <a:r>
              <a:rPr lang="en-I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comportamento</a:t>
            </a:r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non social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E’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stato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infatti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ben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stabilito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un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individuo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può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mantenere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solo 150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relazioni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alla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volta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(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vd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Numero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Dunbar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D8842CE1-00F4-4816-9D0C-794A44ED5C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4666"/>
          <a:stretch/>
        </p:blipFill>
        <p:spPr>
          <a:xfrm>
            <a:off x="9326880" y="2305049"/>
            <a:ext cx="14421393" cy="9164139"/>
          </a:xfrm>
        </p:spPr>
      </p:pic>
    </p:spTree>
    <p:extLst>
      <p:ext uri="{BB962C8B-B14F-4D97-AF65-F5344CB8AC3E}">
        <p14:creationId xmlns:p14="http://schemas.microsoft.com/office/powerpoint/2010/main" val="82327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19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962400" y="3754144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Distribuzione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grado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CDF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962400" y="5460219"/>
            <a:ext cx="4811672" cy="44012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Accanto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Cumulative Distribution Function per la rete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oggetto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studio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Qualitativamente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possiamo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inoltre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dire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20%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della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popolazione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(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evidenziato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arancione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risulta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avere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maggior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parte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del degree,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rispettando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regola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Pareto 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0680C5CD-1088-4660-8ECE-902A676460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754"/>
          <a:stretch/>
        </p:blipFill>
        <p:spPr>
          <a:xfrm>
            <a:off x="9418320" y="2243809"/>
            <a:ext cx="13859692" cy="9228381"/>
          </a:xfrm>
        </p:spPr>
      </p:pic>
    </p:spTree>
    <p:extLst>
      <p:ext uri="{BB962C8B-B14F-4D97-AF65-F5344CB8AC3E}">
        <p14:creationId xmlns:p14="http://schemas.microsoft.com/office/powerpoint/2010/main" val="399774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061A8-A0DC-46C0-8544-40569C4174FC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984E9-C635-4913-848B-686FEF2EF04C}"/>
              </a:ext>
            </a:extLst>
          </p:cNvPr>
          <p:cNvGrpSpPr/>
          <p:nvPr/>
        </p:nvGrpSpPr>
        <p:grpSpPr>
          <a:xfrm>
            <a:off x="8458201" y="2453577"/>
            <a:ext cx="7496392" cy="6928430"/>
            <a:chOff x="9017671" y="4244277"/>
            <a:chExt cx="6365421" cy="588314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F4E925-82D7-4D66-8527-A450C289F2D5}"/>
                </a:ext>
              </a:extLst>
            </p:cNvPr>
            <p:cNvSpPr/>
            <p:nvPr/>
          </p:nvSpPr>
          <p:spPr>
            <a:xfrm>
              <a:off x="9017671" y="9576540"/>
              <a:ext cx="3197225" cy="161924"/>
            </a:xfrm>
            <a:custGeom>
              <a:avLst/>
              <a:gdLst>
                <a:gd name="connsiteX0" fmla="*/ 578733 w 3197225"/>
                <a:gd name="connsiteY0" fmla="*/ 0 h 161924"/>
                <a:gd name="connsiteX1" fmla="*/ 3197225 w 3197225"/>
                <a:gd name="connsiteY1" fmla="*/ 0 h 161924"/>
                <a:gd name="connsiteX2" fmla="*/ 3197225 w 3197225"/>
                <a:gd name="connsiteY2" fmla="*/ 161924 h 161924"/>
                <a:gd name="connsiteX3" fmla="*/ 0 w 3197225"/>
                <a:gd name="connsiteY3" fmla="*/ 161924 h 161924"/>
                <a:gd name="connsiteX4" fmla="*/ 93441 w 3197225"/>
                <a:gd name="connsiteY4" fmla="*/ 819 h 161924"/>
                <a:gd name="connsiteX5" fmla="*/ 578733 w 3197225"/>
                <a:gd name="connsiteY5" fmla="*/ 819 h 1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7225" h="161924">
                  <a:moveTo>
                    <a:pt x="578733" y="0"/>
                  </a:moveTo>
                  <a:lnTo>
                    <a:pt x="3197225" y="0"/>
                  </a:lnTo>
                  <a:lnTo>
                    <a:pt x="3197225" y="161924"/>
                  </a:lnTo>
                  <a:lnTo>
                    <a:pt x="0" y="161924"/>
                  </a:lnTo>
                  <a:lnTo>
                    <a:pt x="93441" y="819"/>
                  </a:lnTo>
                  <a:lnTo>
                    <a:pt x="578733" y="819"/>
                  </a:ln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9D237D-4A3E-45A1-AA24-32D71AAEB40C}"/>
                </a:ext>
              </a:extLst>
            </p:cNvPr>
            <p:cNvSpPr/>
            <p:nvPr/>
          </p:nvSpPr>
          <p:spPr>
            <a:xfrm flipH="1">
              <a:off x="12185867" y="4244277"/>
              <a:ext cx="3197225" cy="5485086"/>
            </a:xfrm>
            <a:custGeom>
              <a:avLst/>
              <a:gdLst>
                <a:gd name="connsiteX0" fmla="*/ 3181350 w 3197225"/>
                <a:gd name="connsiteY0" fmla="*/ 0 h 5485086"/>
                <a:gd name="connsiteX1" fmla="*/ 3197225 w 3197225"/>
                <a:gd name="connsiteY1" fmla="*/ 27371 h 5485086"/>
                <a:gd name="connsiteX2" fmla="*/ 3197225 w 3197225"/>
                <a:gd name="connsiteY2" fmla="*/ 265495 h 5485086"/>
                <a:gd name="connsiteX3" fmla="*/ 3181351 w 3197225"/>
                <a:gd name="connsiteY3" fmla="*/ 238125 h 5485086"/>
                <a:gd name="connsiteX4" fmla="*/ 232029 w 3197225"/>
                <a:gd name="connsiteY4" fmla="*/ 5323162 h 5485086"/>
                <a:gd name="connsiteX5" fmla="*/ 3197225 w 3197225"/>
                <a:gd name="connsiteY5" fmla="*/ 5323162 h 5485086"/>
                <a:gd name="connsiteX6" fmla="*/ 3197225 w 3197225"/>
                <a:gd name="connsiteY6" fmla="*/ 5485086 h 5485086"/>
                <a:gd name="connsiteX7" fmla="*/ 0 w 3197225"/>
                <a:gd name="connsiteY7" fmla="*/ 5485086 h 548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225" h="5485086">
                  <a:moveTo>
                    <a:pt x="3181350" y="0"/>
                  </a:moveTo>
                  <a:lnTo>
                    <a:pt x="3197225" y="27371"/>
                  </a:lnTo>
                  <a:lnTo>
                    <a:pt x="3197225" y="265495"/>
                  </a:lnTo>
                  <a:lnTo>
                    <a:pt x="3181351" y="238125"/>
                  </a:lnTo>
                  <a:lnTo>
                    <a:pt x="232029" y="5323162"/>
                  </a:lnTo>
                  <a:lnTo>
                    <a:pt x="3197225" y="5323162"/>
                  </a:lnTo>
                  <a:lnTo>
                    <a:pt x="3197225" y="5485086"/>
                  </a:lnTo>
                  <a:lnTo>
                    <a:pt x="0" y="5485086"/>
                  </a:ln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385A3C-5440-4C15-AE17-1AF6FC530E97}"/>
                </a:ext>
              </a:extLst>
            </p:cNvPr>
            <p:cNvSpPr/>
            <p:nvPr/>
          </p:nvSpPr>
          <p:spPr>
            <a:xfrm>
              <a:off x="9449277" y="4642338"/>
              <a:ext cx="5485086" cy="548508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74E092-2A7D-443B-A814-CE6AD29468A0}"/>
                </a:ext>
              </a:extLst>
            </p:cNvPr>
            <p:cNvSpPr/>
            <p:nvPr/>
          </p:nvSpPr>
          <p:spPr>
            <a:xfrm>
              <a:off x="9020750" y="4244277"/>
              <a:ext cx="3197225" cy="5485086"/>
            </a:xfrm>
            <a:custGeom>
              <a:avLst/>
              <a:gdLst>
                <a:gd name="connsiteX0" fmla="*/ 0 w 3197225"/>
                <a:gd name="connsiteY0" fmla="*/ 5485086 h 5485086"/>
                <a:gd name="connsiteX1" fmla="*/ 3181350 w 3197225"/>
                <a:gd name="connsiteY1" fmla="*/ 0 h 5485086"/>
                <a:gd name="connsiteX2" fmla="*/ 3197225 w 3197225"/>
                <a:gd name="connsiteY2" fmla="*/ 27371 h 5485086"/>
                <a:gd name="connsiteX3" fmla="*/ 3197225 w 3197225"/>
                <a:gd name="connsiteY3" fmla="*/ 239051 h 5485086"/>
                <a:gd name="connsiteX4" fmla="*/ 3189574 w 3197225"/>
                <a:gd name="connsiteY4" fmla="*/ 252303 h 5485086"/>
                <a:gd name="connsiteX5" fmla="*/ 3181351 w 3197225"/>
                <a:gd name="connsiteY5" fmla="*/ 238125 h 5485086"/>
                <a:gd name="connsiteX6" fmla="*/ 232029 w 3197225"/>
                <a:gd name="connsiteY6" fmla="*/ 5323162 h 5485086"/>
                <a:gd name="connsiteX7" fmla="*/ 232468 w 3197225"/>
                <a:gd name="connsiteY7" fmla="*/ 5323162 h 5485086"/>
                <a:gd name="connsiteX8" fmla="*/ 138982 w 3197225"/>
                <a:gd name="connsiteY8" fmla="*/ 5485085 h 548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7225" h="5485086">
                  <a:moveTo>
                    <a:pt x="0" y="5485086"/>
                  </a:moveTo>
                  <a:lnTo>
                    <a:pt x="3181350" y="0"/>
                  </a:lnTo>
                  <a:lnTo>
                    <a:pt x="3197225" y="27371"/>
                  </a:lnTo>
                  <a:lnTo>
                    <a:pt x="3197225" y="239051"/>
                  </a:lnTo>
                  <a:lnTo>
                    <a:pt x="3189574" y="252303"/>
                  </a:lnTo>
                  <a:lnTo>
                    <a:pt x="3181351" y="238125"/>
                  </a:lnTo>
                  <a:lnTo>
                    <a:pt x="232029" y="5323162"/>
                  </a:lnTo>
                  <a:lnTo>
                    <a:pt x="232468" y="5323162"/>
                  </a:lnTo>
                  <a:lnTo>
                    <a:pt x="138982" y="5485085"/>
                  </a:ln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21901-2611-4CD2-AC8C-A158DDBF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F3866-D312-4C6C-A5CF-6A77B84A1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E7A6C76-3EC8-4166-B70A-3FB724D9A6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08411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20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962400" y="3754144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Distribuzione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grado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CCDF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962400" y="5741847"/>
            <a:ext cx="4811672" cy="2677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La Complementary Cumulative Distribution Function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conferma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analisi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sin’ora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fatte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mettendo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ancora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volta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evidenza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l’accumulo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degree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intorno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 k = 4000 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62B4FB53-BDE3-4ED2-B610-15C3A4CF7E0D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1" y="2305050"/>
            <a:ext cx="14630429" cy="9216390"/>
          </a:xfrm>
        </p:spPr>
      </p:pic>
    </p:spTree>
    <p:extLst>
      <p:ext uri="{BB962C8B-B14F-4D97-AF65-F5344CB8AC3E}">
        <p14:creationId xmlns:p14="http://schemas.microsoft.com/office/powerpoint/2010/main" val="336420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21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61613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Confronto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con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modello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Random Network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Erdos-Renyi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73532" y="3306277"/>
            <a:ext cx="6474823" cy="82791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abbiamo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confronto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col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modello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delle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random network (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in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blu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),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generato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usando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lo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stesso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campione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acquisito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da 500px.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Sfruttando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previsioni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partire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dal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modello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random,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sappiamo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La rete di 500px è in regime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supercritico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&lt;k&gt; &gt; 1 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quindi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ci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aspettiamo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trovare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 giant component (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vedremo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è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effettivamente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così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 regime di </a:t>
            </a:r>
            <a:b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connessione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quanto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&lt;k&gt; non è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maggiore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logN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= 4,4392 (</a:t>
            </a:r>
            <a:b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ricordiamo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abbiamo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un &lt;k&gt;</a:t>
            </a:r>
            <a:b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pari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a 3,42 e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tale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prevesione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è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pienamente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attendibile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solo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su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dataset generate con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modello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G = {N,P}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C0CF1E7-4919-4759-93AC-71A97FF10154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29" y="2262868"/>
            <a:ext cx="14768181" cy="9190264"/>
          </a:xfrm>
        </p:spPr>
      </p:pic>
    </p:spTree>
    <p:extLst>
      <p:ext uri="{BB962C8B-B14F-4D97-AF65-F5344CB8AC3E}">
        <p14:creationId xmlns:p14="http://schemas.microsoft.com/office/powerpoint/2010/main" val="80115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22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61613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Confronto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con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modello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Random Network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Erdos-Renyi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201587"/>
            <a:ext cx="6474823" cy="35394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abbiamo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confronto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col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modello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delle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random network (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in </a:t>
            </a:r>
            <a:r>
              <a:rPr lang="en-IN" sz="2800" i="1" dirty="0" err="1">
                <a:solidFill>
                  <a:srgbClr val="1801BF"/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blu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),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generato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usando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lo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stesso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campione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acquisito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da 500px, 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scala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loglog.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L’approssimazione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del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modello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random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presenta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come da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conoscenze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teoriche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0D355837-5736-4AC1-908C-9380911542EB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1" y="2305049"/>
            <a:ext cx="14800082" cy="9294767"/>
          </a:xfrm>
        </p:spPr>
      </p:pic>
    </p:spTree>
    <p:extLst>
      <p:ext uri="{BB962C8B-B14F-4D97-AF65-F5344CB8AC3E}">
        <p14:creationId xmlns:p14="http://schemas.microsoft.com/office/powerpoint/2010/main" val="359487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21778C-21D2-4487-810B-45C6D9343BA8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t>23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61613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evoluzioni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modello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Erdos-Renyi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344909"/>
            <a:ext cx="6474823" cy="56938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Essendo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rete in regime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supercritico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ci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aspettiamo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trovare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 giant component.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Esiste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un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componente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comprende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grande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maggioranza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(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il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99,98%)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utenti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500px, un po’ come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accade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in Facebook con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il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99,91% del network.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Source Sans Pro" panose="020B0503030403020204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Quindi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non solo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abbiamo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dei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path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corti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(lo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vedremo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più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Avanti)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tra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le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coppie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nodi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, ma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queste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connessioni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esistono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quasi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tra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tutti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Source Sans Pro" panose="020B0503030403020204" pitchFamily="34" charset="0"/>
              </a:rPr>
              <a:t> in 500px.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7AD1F8BA-2D10-455D-8B47-3BB2A79DCC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0" r="16401" b="16692"/>
          <a:stretch/>
        </p:blipFill>
        <p:spPr>
          <a:xfrm>
            <a:off x="9094215" y="1324150"/>
            <a:ext cx="14068696" cy="12020549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328793F-6173-4A29-B88A-98304154C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41"/>
          <a:stretch/>
        </p:blipFill>
        <p:spPr>
          <a:xfrm>
            <a:off x="9448799" y="2262868"/>
            <a:ext cx="6672723" cy="21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24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61613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La network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stiamo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studiando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è una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Scale free?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176840"/>
            <a:ext cx="6749142" cy="91409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Dai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risultati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nostro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possesso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sappiamo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per la rete di 500px vale: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Varianza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: 850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Dev. Standard: 29,16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Sappiamo che nelle random network la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«scala» viene definita come: </a:t>
            </a:r>
          </a:p>
          <a:p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average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degree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±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dev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Std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.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Proviamo a vedere se il nostro range di variazione del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degree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ricade in questa scala.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Abbiamo: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Scala = 3,42 ± 29,16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Ovvero [ -25,74 ; 32,58 ]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Decisamente l’intervallo che definirebbe la nostra scala è troppo limitato per i nostri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valori.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Siamo quindi in presenza di una scala free network.</a:t>
            </a: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C0CF1E7-4919-4759-93AC-71A97FF10154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r="6161"/>
          <a:stretch/>
        </p:blipFill>
        <p:spPr>
          <a:xfrm>
            <a:off x="9418320" y="2262868"/>
            <a:ext cx="12832493" cy="9190264"/>
          </a:xfrm>
        </p:spPr>
      </p:pic>
    </p:spTree>
    <p:extLst>
      <p:ext uri="{BB962C8B-B14F-4D97-AF65-F5344CB8AC3E}">
        <p14:creationId xmlns:p14="http://schemas.microsoft.com/office/powerpoint/2010/main" val="332725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25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61613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Verifica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PDF per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fotografi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italiani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Italy Degree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2A896978-140A-4557-AD5A-D94EAF68EF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r="9733"/>
          <a:stretch/>
        </p:blipFill>
        <p:spPr>
          <a:xfrm>
            <a:off x="0" y="5011874"/>
            <a:ext cx="12974020" cy="8704126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73A865-F668-45CA-B4A1-212EBE864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9206" r="9107"/>
          <a:stretch/>
        </p:blipFill>
        <p:spPr>
          <a:xfrm>
            <a:off x="9061450" y="2262868"/>
            <a:ext cx="15220291" cy="91932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9CEA13-7D3D-4624-A207-A7068D2DFD2C}"/>
              </a:ext>
            </a:extLst>
          </p:cNvPr>
          <p:cNvSpPr txBox="1"/>
          <p:nvPr/>
        </p:nvSpPr>
        <p:spPr>
          <a:xfrm>
            <a:off x="2669178" y="3285049"/>
            <a:ext cx="5898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Come si presenta la </a:t>
            </a:r>
            <a:r>
              <a:rPr lang="it-IT" sz="2800" dirty="0" err="1"/>
              <a:t>degree</a:t>
            </a:r>
            <a:r>
              <a:rPr lang="it-IT" sz="2800" dirty="0"/>
              <a:t> </a:t>
            </a:r>
            <a:r>
              <a:rPr lang="it-IT" sz="2800" dirty="0" err="1"/>
              <a:t>distribution</a:t>
            </a:r>
            <a:endParaRPr lang="it-IT" sz="2800" dirty="0"/>
          </a:p>
          <a:p>
            <a:r>
              <a:rPr lang="it-IT" sz="2800" dirty="0"/>
              <a:t>per i soli utenti italiani?</a:t>
            </a:r>
          </a:p>
        </p:txBody>
      </p:sp>
    </p:spTree>
    <p:extLst>
      <p:ext uri="{BB962C8B-B14F-4D97-AF65-F5344CB8AC3E}">
        <p14:creationId xmlns:p14="http://schemas.microsoft.com/office/powerpoint/2010/main" val="148010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F0B7521-953A-4BB8-9794-03259EAF64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2093"/>
            <a:ext cx="11716219" cy="6590373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26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1937658" y="1315889"/>
            <a:ext cx="616131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Verifica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PDF per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fotografi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italiani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Affection distribution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9CEA13-7D3D-4624-A207-A7068D2DFD2C}"/>
              </a:ext>
            </a:extLst>
          </p:cNvPr>
          <p:cNvSpPr txBox="1"/>
          <p:nvPr/>
        </p:nvSpPr>
        <p:spPr>
          <a:xfrm>
            <a:off x="1937658" y="4403028"/>
            <a:ext cx="4805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Come si presenta la </a:t>
            </a:r>
            <a:r>
              <a:rPr lang="it-IT" sz="2800" dirty="0" err="1"/>
              <a:t>distribution</a:t>
            </a:r>
            <a:endParaRPr lang="it-IT" sz="2800" dirty="0"/>
          </a:p>
          <a:p>
            <a:r>
              <a:rPr lang="it-IT" sz="2800" dirty="0"/>
              <a:t>dell’</a:t>
            </a:r>
            <a:r>
              <a:rPr lang="it-IT" sz="2800" dirty="0" err="1"/>
              <a:t>affection</a:t>
            </a:r>
            <a:r>
              <a:rPr lang="it-IT" sz="2800" dirty="0"/>
              <a:t>?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2D43C3E7-71CF-4351-9EC5-0ECA296F3D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t="8581" r="9086" b="4833"/>
          <a:stretch/>
        </p:blipFill>
        <p:spPr>
          <a:xfrm>
            <a:off x="7668284" y="2249212"/>
            <a:ext cx="16709366" cy="9217575"/>
          </a:xfrm>
        </p:spPr>
      </p:pic>
    </p:spTree>
    <p:extLst>
      <p:ext uri="{BB962C8B-B14F-4D97-AF65-F5344CB8AC3E}">
        <p14:creationId xmlns:p14="http://schemas.microsoft.com/office/powerpoint/2010/main" val="1788568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27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962400" y="3754144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Scale-free network &amp; hubs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hubs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962400" y="5795776"/>
            <a:ext cx="4811672" cy="35394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/>
              <a:t>Ipotizzando di trovarci in una scala free network (tesi avvalorata dalle indagini che stiamo facendo), è lecito individuare i tre </a:t>
            </a:r>
            <a:r>
              <a:rPr lang="it-IT" sz="2800" dirty="0" err="1"/>
              <a:t>hub</a:t>
            </a:r>
            <a:r>
              <a:rPr lang="it-IT" sz="2800" dirty="0"/>
              <a:t> più grandi.</a:t>
            </a:r>
          </a:p>
          <a:p>
            <a:endParaRPr lang="it-IT" sz="2800" dirty="0"/>
          </a:p>
          <a:p>
            <a:r>
              <a:rPr lang="it-IT" sz="2800" dirty="0"/>
              <a:t>Di fianco il codice usato per l’individuazione.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E2DB535E-F75C-4E60-926B-573F6EE43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/>
          <a:stretch/>
        </p:blipFill>
        <p:spPr>
          <a:xfrm>
            <a:off x="9457507" y="2282462"/>
            <a:ext cx="20714619" cy="9151076"/>
          </a:xfrm>
        </p:spPr>
      </p:pic>
    </p:spTree>
    <p:extLst>
      <p:ext uri="{BB962C8B-B14F-4D97-AF65-F5344CB8AC3E}">
        <p14:creationId xmlns:p14="http://schemas.microsoft.com/office/powerpoint/2010/main" val="315932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28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3962400" y="3754144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Scale-free network &amp; hubs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hubs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3962400" y="5795776"/>
            <a:ext cx="4811672" cy="35394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/>
              <a:t>Ipotizzando di trovarci in una scala free network (tesi avvalorata dalle indagini che stiamo facendo), è lecito individuare i tre </a:t>
            </a:r>
            <a:r>
              <a:rPr lang="it-IT" sz="2800" dirty="0" err="1"/>
              <a:t>hub</a:t>
            </a:r>
            <a:r>
              <a:rPr lang="it-IT" sz="2800" dirty="0"/>
              <a:t> più grandi.</a:t>
            </a:r>
          </a:p>
          <a:p>
            <a:endParaRPr lang="it-IT" sz="2800" dirty="0"/>
          </a:p>
          <a:p>
            <a:r>
              <a:rPr lang="it-IT" sz="2800" dirty="0"/>
              <a:t>Di fianco il codice usato per l’individuazione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E2DB535E-F75C-4E60-926B-573F6EE43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/>
          <a:stretch/>
        </p:blipFill>
        <p:spPr>
          <a:xfrm>
            <a:off x="1831515" y="2151834"/>
            <a:ext cx="20714619" cy="9151076"/>
          </a:xfrm>
        </p:spPr>
      </p:pic>
    </p:spTree>
    <p:extLst>
      <p:ext uri="{BB962C8B-B14F-4D97-AF65-F5344CB8AC3E}">
        <p14:creationId xmlns:p14="http://schemas.microsoft.com/office/powerpoint/2010/main" val="119507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EB2450-4BAB-40A7-B7AE-2D0D0CF634D3}"/>
              </a:ext>
            </a:extLst>
          </p:cNvPr>
          <p:cNvGrpSpPr/>
          <p:nvPr/>
        </p:nvGrpSpPr>
        <p:grpSpPr>
          <a:xfrm>
            <a:off x="3215042" y="5750502"/>
            <a:ext cx="6827901" cy="2248871"/>
            <a:chOff x="12909337" y="5853990"/>
            <a:chExt cx="6827901" cy="22488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8E0CCA-1BC6-47BF-AC5C-9D791496F87E}"/>
                </a:ext>
              </a:extLst>
            </p:cNvPr>
            <p:cNvGrpSpPr/>
            <p:nvPr/>
          </p:nvGrpSpPr>
          <p:grpSpPr>
            <a:xfrm>
              <a:off x="15356367" y="5888496"/>
              <a:ext cx="4380871" cy="1335337"/>
              <a:chOff x="15356367" y="6029053"/>
              <a:chExt cx="4380871" cy="133533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560402-44AB-416A-ADDA-C7E8A4AD602C}"/>
                  </a:ext>
                </a:extLst>
              </p:cNvPr>
              <p:cNvSpPr/>
              <p:nvPr/>
            </p:nvSpPr>
            <p:spPr>
              <a:xfrm>
                <a:off x="15356367" y="6841170"/>
                <a:ext cx="43808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ble LtCn" pitchFamily="2" charset="0"/>
                    <a:ea typeface="Segoe UI" pitchFamily="34" charset="0"/>
                    <a:cs typeface="Segoe UI" pitchFamily="34" charset="0"/>
                  </a:rPr>
                  <a:t>500px id 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(99604)</a:t>
                </a:r>
                <a:endPara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ble LtCn" pitchFamily="2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Text Placeholder 55">
                <a:extLst>
                  <a:ext uri="{FF2B5EF4-FFF2-40B4-BE49-F238E27FC236}">
                    <a16:creationId xmlns:a16="http://schemas.microsoft.com/office/drawing/2014/main" id="{CA05744C-FC9D-4E06-AF55-CCD0ECF1E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6367" y="6029053"/>
                <a:ext cx="4380871" cy="780847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Mark Bridger</a:t>
                </a:r>
              </a:p>
            </p:txBody>
          </p:sp>
        </p:grpSp>
        <p:sp>
          <p:nvSpPr>
            <p:cNvPr id="4" name="Text Placeholder 55">
              <a:extLst>
                <a:ext uri="{FF2B5EF4-FFF2-40B4-BE49-F238E27FC236}">
                  <a16:creationId xmlns:a16="http://schemas.microsoft.com/office/drawing/2014/main" id="{7E3449B2-0E00-40CC-9BC3-7821F0E684D9}"/>
                </a:ext>
              </a:extLst>
            </p:cNvPr>
            <p:cNvSpPr txBox="1">
              <a:spLocks/>
            </p:cNvSpPr>
            <p:nvPr/>
          </p:nvSpPr>
          <p:spPr>
            <a:xfrm>
              <a:off x="12909337" y="5853990"/>
              <a:ext cx="2228620" cy="2248871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3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2D8FF-3176-4993-A0B5-5EC8234B1A3D}"/>
              </a:ext>
            </a:extLst>
          </p:cNvPr>
          <p:cNvGrpSpPr/>
          <p:nvPr/>
        </p:nvGrpSpPr>
        <p:grpSpPr>
          <a:xfrm>
            <a:off x="3215042" y="2644963"/>
            <a:ext cx="6827901" cy="2248871"/>
            <a:chOff x="1039389" y="5750471"/>
            <a:chExt cx="6827901" cy="22488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9EC084-7C93-475E-9C03-D3E03FA152BC}"/>
                </a:ext>
              </a:extLst>
            </p:cNvPr>
            <p:cNvGrpSpPr/>
            <p:nvPr/>
          </p:nvGrpSpPr>
          <p:grpSpPr>
            <a:xfrm>
              <a:off x="3486419" y="5784977"/>
              <a:ext cx="4380871" cy="1335337"/>
              <a:chOff x="15356367" y="2201800"/>
              <a:chExt cx="4380871" cy="133533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9D697F-03A1-4B13-94B9-4DE4CD938DF8}"/>
                  </a:ext>
                </a:extLst>
              </p:cNvPr>
              <p:cNvSpPr/>
              <p:nvPr/>
            </p:nvSpPr>
            <p:spPr>
              <a:xfrm>
                <a:off x="15356367" y="3013917"/>
                <a:ext cx="43808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500px id (777395)</a:t>
                </a:r>
                <a:endPara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ble LtCn" pitchFamily="2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 Placeholder 55">
                <a:extLst>
                  <a:ext uri="{FF2B5EF4-FFF2-40B4-BE49-F238E27FC236}">
                    <a16:creationId xmlns:a16="http://schemas.microsoft.com/office/drawing/2014/main" id="{3C9EA750-F9AF-4ED0-B581-814F6EAE8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6367" y="2201800"/>
                <a:ext cx="4380871" cy="780847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Sean Archer</a:t>
                </a:r>
              </a:p>
            </p:txBody>
          </p:sp>
        </p:grpSp>
        <p:sp>
          <p:nvSpPr>
            <p:cNvPr id="9" name="Text Placeholder 55">
              <a:extLst>
                <a:ext uri="{FF2B5EF4-FFF2-40B4-BE49-F238E27FC236}">
                  <a16:creationId xmlns:a16="http://schemas.microsoft.com/office/drawing/2014/main" id="{D004240B-ABA5-43E5-8B3E-48613791D8B5}"/>
                </a:ext>
              </a:extLst>
            </p:cNvPr>
            <p:cNvSpPr txBox="1">
              <a:spLocks/>
            </p:cNvSpPr>
            <p:nvPr/>
          </p:nvSpPr>
          <p:spPr>
            <a:xfrm>
              <a:off x="1039389" y="5750471"/>
              <a:ext cx="2228620" cy="2248871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3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A16C61-4A2E-467D-9A0A-51EDD315CFDA}"/>
              </a:ext>
            </a:extLst>
          </p:cNvPr>
          <p:cNvGrpSpPr/>
          <p:nvPr/>
        </p:nvGrpSpPr>
        <p:grpSpPr>
          <a:xfrm>
            <a:off x="3215042" y="8822167"/>
            <a:ext cx="6845154" cy="2248871"/>
            <a:chOff x="12909337" y="2026737"/>
            <a:chExt cx="6845154" cy="22488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93D0CE-392B-493D-B9B3-5A3D69F79AA8}"/>
                </a:ext>
              </a:extLst>
            </p:cNvPr>
            <p:cNvGrpSpPr/>
            <p:nvPr/>
          </p:nvGrpSpPr>
          <p:grpSpPr>
            <a:xfrm>
              <a:off x="15373620" y="2061243"/>
              <a:ext cx="4380871" cy="1335337"/>
              <a:chOff x="15373620" y="2201800"/>
              <a:chExt cx="4380871" cy="133533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B6E555-0B8F-4F17-BCE9-465F8FC773CD}"/>
                  </a:ext>
                </a:extLst>
              </p:cNvPr>
              <p:cNvSpPr/>
              <p:nvPr/>
            </p:nvSpPr>
            <p:spPr>
              <a:xfrm>
                <a:off x="15373620" y="3013917"/>
                <a:ext cx="43808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ble LtCn" pitchFamily="2" charset="0"/>
                    <a:ea typeface="Segoe UI" pitchFamily="34" charset="0"/>
                    <a:cs typeface="Segoe UI" pitchFamily="34" charset="0"/>
                  </a:rPr>
                  <a:t>500px id 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(75551)</a:t>
                </a:r>
                <a:r>
                  <a:rPr lang="en-I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ble LtCn" pitchFamily="2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6" name="Text Placeholder 55">
                <a:extLst>
                  <a:ext uri="{FF2B5EF4-FFF2-40B4-BE49-F238E27FC236}">
                    <a16:creationId xmlns:a16="http://schemas.microsoft.com/office/drawing/2014/main" id="{543E6337-1676-4E1D-B5CA-E9E8E0F2CF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620" y="2201800"/>
                <a:ext cx="4380871" cy="780847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Paul </a:t>
                </a:r>
                <a:r>
                  <a:rPr lang="en-IN" sz="5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tillium" panose="00000500000000000000" pitchFamily="50" charset="0"/>
                  </a:rPr>
                  <a:t>Zizka</a:t>
                </a:r>
                <a:endParaRPr lang="en-I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</a:endParaRPr>
              </a:p>
            </p:txBody>
          </p:sp>
        </p:grpSp>
        <p:sp>
          <p:nvSpPr>
            <p:cNvPr id="14" name="Text Placeholder 55">
              <a:extLst>
                <a:ext uri="{FF2B5EF4-FFF2-40B4-BE49-F238E27FC236}">
                  <a16:creationId xmlns:a16="http://schemas.microsoft.com/office/drawing/2014/main" id="{56EB613E-A7F5-4105-91FC-F413BA623B64}"/>
                </a:ext>
              </a:extLst>
            </p:cNvPr>
            <p:cNvSpPr txBox="1">
              <a:spLocks/>
            </p:cNvSpPr>
            <p:nvPr/>
          </p:nvSpPr>
          <p:spPr>
            <a:xfrm>
              <a:off x="12909337" y="2026737"/>
              <a:ext cx="2228620" cy="2248871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3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477B0D6C-8835-42CC-831F-A4AD77F52C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3" r="22273"/>
          <a:stretch>
            <a:fillRect/>
          </a:stretch>
        </p:blipFill>
        <p:spPr>
          <a:xfrm>
            <a:off x="11268000" y="0"/>
            <a:ext cx="13109650" cy="13716000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309896-9389-481A-B35E-4B511E681381}"/>
              </a:ext>
            </a:extLst>
          </p:cNvPr>
          <p:cNvSpPr txBox="1"/>
          <p:nvPr/>
        </p:nvSpPr>
        <p:spPr>
          <a:xfrm>
            <a:off x="3215042" y="621090"/>
            <a:ext cx="7598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dirty="0" err="1"/>
              <a:t>hubs</a:t>
            </a:r>
            <a:endParaRPr lang="it-IT" sz="9600" dirty="0"/>
          </a:p>
        </p:txBody>
      </p:sp>
    </p:spTree>
    <p:extLst>
      <p:ext uri="{BB962C8B-B14F-4D97-AF65-F5344CB8AC3E}">
        <p14:creationId xmlns:p14="http://schemas.microsoft.com/office/powerpoint/2010/main" val="28789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00EF623A-4137-45DF-B8B2-49605B97F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r="13926"/>
          <a:stretch>
            <a:fillRect/>
          </a:stretch>
        </p:blipFill>
        <p:spPr>
          <a:xfrm flipH="1">
            <a:off x="0" y="-14288"/>
            <a:ext cx="15849600" cy="13730288"/>
          </a:xfr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7B3670-D43D-4583-A304-ABE64816E52D}"/>
              </a:ext>
            </a:extLst>
          </p:cNvPr>
          <p:cNvSpPr/>
          <p:nvPr/>
        </p:nvSpPr>
        <p:spPr>
          <a:xfrm>
            <a:off x="14047829" y="2665016"/>
            <a:ext cx="84121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500px</a:t>
            </a:r>
          </a:p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breve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21EC4-2C2A-4E2E-B6A4-C3AF4973C764}"/>
              </a:ext>
            </a:extLst>
          </p:cNvPr>
          <p:cNvSpPr/>
          <p:nvPr/>
        </p:nvSpPr>
        <p:spPr>
          <a:xfrm>
            <a:off x="14047829" y="4623018"/>
            <a:ext cx="84121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Community &amp;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marketplace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stesso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tempo, 500px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offre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visibilità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fotografi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neofiti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professionisti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permette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trovare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giusta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porta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l‘ispirazione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mette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contatto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fotografi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ogni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mondo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6E8885-8BAD-4E92-AC52-D095077D6D7F}"/>
              </a:ext>
            </a:extLst>
          </p:cNvPr>
          <p:cNvGrpSpPr/>
          <p:nvPr/>
        </p:nvGrpSpPr>
        <p:grpSpPr>
          <a:xfrm>
            <a:off x="16466743" y="10153474"/>
            <a:ext cx="6458570" cy="1641398"/>
            <a:chOff x="16790593" y="10153474"/>
            <a:chExt cx="6458570" cy="16413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D5F21-7937-46D2-BFC0-394386F3F311}"/>
                </a:ext>
              </a:extLst>
            </p:cNvPr>
            <p:cNvSpPr/>
            <p:nvPr/>
          </p:nvSpPr>
          <p:spPr>
            <a:xfrm>
              <a:off x="18145918" y="10153474"/>
              <a:ext cx="510324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4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Un</a:t>
              </a:r>
              <a:r>
                <a:rPr lang="de-DE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„</a:t>
              </a:r>
              <a:r>
                <a:rPr lang="de-DE" sz="4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luogo</a:t>
              </a:r>
              <a:r>
                <a:rPr lang="de-DE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“ </a:t>
              </a:r>
              <a:r>
                <a:rPr lang="de-DE" sz="4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" panose="02000503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importante</a:t>
              </a:r>
              <a:endParaRPr lang="de-DE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per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appassionati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e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professionisti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</a:p>
          </p:txBody>
        </p:sp>
        <p:sp>
          <p:nvSpPr>
            <p:cNvPr id="16" name="Shape 2476">
              <a:extLst>
                <a:ext uri="{FF2B5EF4-FFF2-40B4-BE49-F238E27FC236}">
                  <a16:creationId xmlns:a16="http://schemas.microsoft.com/office/drawing/2014/main" id="{E787EAF6-6EC2-44BE-B029-E33445A37F1A}"/>
                </a:ext>
              </a:extLst>
            </p:cNvPr>
            <p:cNvSpPr/>
            <p:nvPr/>
          </p:nvSpPr>
          <p:spPr>
            <a:xfrm>
              <a:off x="16790593" y="10820400"/>
              <a:ext cx="974545" cy="97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38088" tIns="38088" rIns="38088" bIns="38088" anchor="ctr"/>
            <a:lstStyle/>
            <a:p>
              <a:pPr algn="ctr" defTabSz="457046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123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54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0AFA63-33B7-43EE-8520-4365DDE89F38}"/>
              </a:ext>
            </a:extLst>
          </p:cNvPr>
          <p:cNvSpPr/>
          <p:nvPr/>
        </p:nvSpPr>
        <p:spPr>
          <a:xfrm>
            <a:off x="10363200" y="4191000"/>
            <a:ext cx="14014450" cy="640080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1BEBE9-4BB7-4736-ABF0-A71B2F4C6483}"/>
              </a:ext>
            </a:extLst>
          </p:cNvPr>
          <p:cNvSpPr/>
          <p:nvPr/>
        </p:nvSpPr>
        <p:spPr>
          <a:xfrm>
            <a:off x="12047578" y="5071448"/>
            <a:ext cx="66595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Hub #1 (id 777395)</a:t>
            </a:r>
          </a:p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Sean Archer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6364F-A406-4E86-80D5-973FB0F6DA7D}"/>
              </a:ext>
            </a:extLst>
          </p:cNvPr>
          <p:cNvSpPr/>
          <p:nvPr/>
        </p:nvSpPr>
        <p:spPr>
          <a:xfrm>
            <a:off x="12066628" y="6838950"/>
            <a:ext cx="1170777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Affection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4.598.598 </a:t>
            </a:r>
            <a:r>
              <a:rPr lang="it-IT" sz="2000" dirty="0"/>
              <a:t>(</a:t>
            </a:r>
            <a:r>
              <a:rPr lang="it-IT" sz="2000" i="1" dirty="0"/>
              <a:t>più alto valore nel campione</a:t>
            </a:r>
            <a:r>
              <a:rPr lang="it-IT" sz="2000" dirty="0"/>
              <a:t>)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Followers</a:t>
            </a:r>
            <a:r>
              <a:rPr lang="it-IT" b="1" dirty="0"/>
              <a:t> 165.072</a:t>
            </a:r>
            <a:endParaRPr lang="it-IT" dirty="0"/>
          </a:p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Degree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Centrality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0.018185785989670473</a:t>
            </a:r>
          </a:p>
          <a:p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DD1C6-C969-4C7A-A08E-25B768EC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2FE262-C376-4BC1-9AE9-F3527C783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30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F11D39BC-BD47-4C55-B5FD-BD1CC11ABE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6" b="16316"/>
          <a:stretch>
            <a:fillRect/>
          </a:stretch>
        </p:blipFill>
        <p:spPr>
          <a:xfrm>
            <a:off x="3943350" y="2971800"/>
            <a:ext cx="6419850" cy="6400800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DCFF98-4A8C-41CF-9363-75EA11A8A70C}"/>
              </a:ext>
            </a:extLst>
          </p:cNvPr>
          <p:cNvSpPr txBox="1"/>
          <p:nvPr/>
        </p:nvSpPr>
        <p:spPr>
          <a:xfrm>
            <a:off x="10299065" y="10673834"/>
            <a:ext cx="996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Nota: la </a:t>
            </a:r>
            <a:r>
              <a:rPr lang="it-IT" sz="1800" dirty="0" err="1"/>
              <a:t>degree</a:t>
            </a:r>
            <a:r>
              <a:rPr lang="it-IT" sz="1800" dirty="0"/>
              <a:t> </a:t>
            </a:r>
            <a:r>
              <a:rPr lang="it-IT" sz="1800" dirty="0" err="1"/>
              <a:t>centrality</a:t>
            </a:r>
            <a:r>
              <a:rPr lang="it-IT" sz="1800" dirty="0"/>
              <a:t> non corrisponde all’</a:t>
            </a:r>
            <a:r>
              <a:rPr lang="it-IT" sz="1800" dirty="0" err="1"/>
              <a:t>affection</a:t>
            </a:r>
            <a:r>
              <a:rPr lang="it-IT" sz="1800" dirty="0"/>
              <a:t>. Questa viene infatti misurata con altri parametri.</a:t>
            </a:r>
          </a:p>
        </p:txBody>
      </p:sp>
    </p:spTree>
    <p:extLst>
      <p:ext uri="{BB962C8B-B14F-4D97-AF65-F5344CB8AC3E}">
        <p14:creationId xmlns:p14="http://schemas.microsoft.com/office/powerpoint/2010/main" val="30249596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D4542-2DAA-42A1-A08F-68C1AC994DE4}"/>
              </a:ext>
            </a:extLst>
          </p:cNvPr>
          <p:cNvSpPr/>
          <p:nvPr/>
        </p:nvSpPr>
        <p:spPr>
          <a:xfrm>
            <a:off x="0" y="0"/>
            <a:ext cx="24377650" cy="1386840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8F26E7-C45C-4C4E-9541-31E1EF882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pPr/>
              <a:t>31</a:t>
            </a:fld>
            <a:endParaRPr lang="en-IN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C1F95037-9A44-4985-8DB4-F1095036E5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2" b="8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444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0AFA63-33B7-43EE-8520-4365DDE89F38}"/>
              </a:ext>
            </a:extLst>
          </p:cNvPr>
          <p:cNvSpPr/>
          <p:nvPr/>
        </p:nvSpPr>
        <p:spPr>
          <a:xfrm>
            <a:off x="10363200" y="4191000"/>
            <a:ext cx="14014450" cy="640080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1BEBE9-4BB7-4736-ABF0-A71B2F4C6483}"/>
              </a:ext>
            </a:extLst>
          </p:cNvPr>
          <p:cNvSpPr/>
          <p:nvPr/>
        </p:nvSpPr>
        <p:spPr>
          <a:xfrm>
            <a:off x="12047578" y="5071448"/>
            <a:ext cx="66595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Hub #2 (id 99604)</a:t>
            </a:r>
          </a:p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Mark Bridger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6364F-A406-4E86-80D5-973FB0F6DA7D}"/>
              </a:ext>
            </a:extLst>
          </p:cNvPr>
          <p:cNvSpPr/>
          <p:nvPr/>
        </p:nvSpPr>
        <p:spPr>
          <a:xfrm>
            <a:off x="12066628" y="6838950"/>
            <a:ext cx="84121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Affection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856.454</a:t>
            </a:r>
            <a:endParaRPr lang="it-IT" dirty="0"/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Followers</a:t>
            </a:r>
            <a:r>
              <a:rPr lang="it-IT" b="1" dirty="0"/>
              <a:t> 131.878</a:t>
            </a:r>
            <a:endParaRPr lang="it-IT" dirty="0"/>
          </a:p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Degree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Centrality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0.018185785989670473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DD1C6-C969-4C7A-A08E-25B768EC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2FE262-C376-4BC1-9AE9-F3527C783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32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0C273B91-470A-4C88-B7FB-DB2449A9EA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>
            <a:fillRect/>
          </a:stretch>
        </p:blipFill>
        <p:spPr/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10D422-B3C6-425E-BD50-B861CB492ABF}"/>
              </a:ext>
            </a:extLst>
          </p:cNvPr>
          <p:cNvSpPr txBox="1"/>
          <p:nvPr/>
        </p:nvSpPr>
        <p:spPr>
          <a:xfrm>
            <a:off x="10299065" y="10673834"/>
            <a:ext cx="1309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u="sng" dirty="0"/>
              <a:t>Nota</a:t>
            </a:r>
            <a:r>
              <a:rPr lang="it-IT" sz="1800" dirty="0"/>
              <a:t>: abbiamo avuto, rispetto a Sean Archer, una drastica diminuzione dell’</a:t>
            </a:r>
            <a:r>
              <a:rPr lang="it-IT" sz="1800" dirty="0" err="1"/>
              <a:t>affection</a:t>
            </a:r>
            <a:r>
              <a:rPr lang="it-IT" sz="1800" dirty="0"/>
              <a:t> e dei followers, ma la </a:t>
            </a:r>
            <a:r>
              <a:rPr lang="it-IT" sz="1800" dirty="0" err="1"/>
              <a:t>degree</a:t>
            </a:r>
            <a:r>
              <a:rPr lang="it-IT" sz="1800" dirty="0"/>
              <a:t> </a:t>
            </a:r>
            <a:r>
              <a:rPr lang="it-IT" sz="1800" dirty="0" err="1"/>
              <a:t>centrality</a:t>
            </a:r>
            <a:r>
              <a:rPr lang="it-IT" sz="1800" dirty="0"/>
              <a:t> è la medesima.</a:t>
            </a:r>
          </a:p>
          <a:p>
            <a:r>
              <a:rPr lang="it-IT" sz="1800" dirty="0"/>
              <a:t>Ciò perché la fase di creazione del dataset ha raccolto i follower con un </a:t>
            </a:r>
            <a:r>
              <a:rPr lang="it-IT" sz="1800" dirty="0" err="1"/>
              <a:t>cap</a:t>
            </a:r>
            <a:r>
              <a:rPr lang="it-IT" sz="1800" dirty="0"/>
              <a:t> impostato a 500 circa, per ogni utente.</a:t>
            </a:r>
          </a:p>
        </p:txBody>
      </p:sp>
    </p:spTree>
    <p:extLst>
      <p:ext uri="{BB962C8B-B14F-4D97-AF65-F5344CB8AC3E}">
        <p14:creationId xmlns:p14="http://schemas.microsoft.com/office/powerpoint/2010/main" val="67538959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D4542-2DAA-42A1-A08F-68C1AC994DE4}"/>
              </a:ext>
            </a:extLst>
          </p:cNvPr>
          <p:cNvSpPr/>
          <p:nvPr/>
        </p:nvSpPr>
        <p:spPr>
          <a:xfrm>
            <a:off x="0" y="0"/>
            <a:ext cx="24377650" cy="1386840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8F26E7-C45C-4C4E-9541-31E1EF882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pPr/>
              <a:t>33</a:t>
            </a:fld>
            <a:endParaRPr lang="en-IN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3792E1A-015D-4AA0-970D-733E9DA3B2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b="7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041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0AFA63-33B7-43EE-8520-4365DDE89F38}"/>
              </a:ext>
            </a:extLst>
          </p:cNvPr>
          <p:cNvSpPr/>
          <p:nvPr/>
        </p:nvSpPr>
        <p:spPr>
          <a:xfrm>
            <a:off x="10363200" y="4191000"/>
            <a:ext cx="14014450" cy="640080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1BEBE9-4BB7-4736-ABF0-A71B2F4C6483}"/>
              </a:ext>
            </a:extLst>
          </p:cNvPr>
          <p:cNvSpPr/>
          <p:nvPr/>
        </p:nvSpPr>
        <p:spPr>
          <a:xfrm>
            <a:off x="12047578" y="5071448"/>
            <a:ext cx="66595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Hub #3 (id </a:t>
            </a:r>
            <a:r>
              <a:rPr lang="en-IN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75551)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Paul </a:t>
            </a:r>
            <a:r>
              <a:rPr lang="en-US" sz="6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Zizka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6364F-A406-4E86-80D5-973FB0F6DA7D}"/>
              </a:ext>
            </a:extLst>
          </p:cNvPr>
          <p:cNvSpPr/>
          <p:nvPr/>
        </p:nvSpPr>
        <p:spPr>
          <a:xfrm>
            <a:off x="12066628" y="6838950"/>
            <a:ext cx="84121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Affection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540.943</a:t>
            </a:r>
            <a:endParaRPr lang="it-IT" dirty="0"/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Followers</a:t>
            </a:r>
            <a:r>
              <a:rPr lang="it-IT" b="1" dirty="0"/>
              <a:t> 131.835</a:t>
            </a:r>
            <a:endParaRPr lang="it-IT" dirty="0"/>
          </a:p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Degree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Centrality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b="1" dirty="0"/>
              <a:t>0.018185785989670473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DD1C6-C969-4C7A-A08E-25B768EC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2FE262-C376-4BC1-9AE9-F3527C783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34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B75EF453-1F93-479D-A666-A2C12E101F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9" r="17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187744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D4542-2DAA-42A1-A08F-68C1AC994DE4}"/>
              </a:ext>
            </a:extLst>
          </p:cNvPr>
          <p:cNvSpPr/>
          <p:nvPr/>
        </p:nvSpPr>
        <p:spPr>
          <a:xfrm>
            <a:off x="0" y="0"/>
            <a:ext cx="24377650" cy="1386840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8F26E7-C45C-4C4E-9541-31E1EF882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pPr/>
              <a:t>35</a:t>
            </a:fld>
            <a:endParaRPr lang="en-IN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0A492700-8DBD-4437-AB6F-EB1804EC7D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b="82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928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36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del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Natural cutoff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373142"/>
            <a:ext cx="6905896" cy="8710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natural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cutoff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è definito come il maximum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expected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degree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all’interno della network.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Sappiamo che: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Grafo completo</a:t>
            </a:r>
            <a:b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= n –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Modello di </a:t>
            </a:r>
            <a:r>
              <a:rPr lang="it-IT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Erdos-Renyi</a:t>
            </a:r>
            <a:b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= ln(N)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modello power law </a:t>
            </a:r>
            <a:b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</a:b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=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min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x N^(1/</a:t>
            </a:r>
            <a:r>
              <a:rPr lang="el-G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γ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-1)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Tenendo a mente il grafico a destra, dovrebbe sussistere la relazione:</a:t>
            </a:r>
          </a:p>
          <a:p>
            <a:pPr algn="ctr"/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ln(N) &lt;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&lt; N – 1 </a:t>
            </a:r>
          </a:p>
          <a:p>
            <a:pPr algn="ctr"/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Cioè</a:t>
            </a:r>
          </a:p>
          <a:p>
            <a:pPr algn="ctr"/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10,2217 &lt;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&lt; 27.494</a:t>
            </a:r>
          </a:p>
          <a:p>
            <a:pPr algn="ctr"/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 rapportandola ai dati della popolazione</a:t>
            </a:r>
          </a:p>
          <a:p>
            <a:pPr algn="ctr"/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16,3804 &lt;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k</a:t>
            </a:r>
            <a:r>
              <a:rPr lang="it-IT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max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&lt; 13.000.000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C2C93DE-FEE7-4177-9682-CBB1858F92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3411"/>
          <a:stretch>
            <a:fillRect/>
          </a:stretch>
        </p:blipFill>
        <p:spPr/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A307C8-5F6E-41E6-A857-F3B41E902C40}"/>
              </a:ext>
            </a:extLst>
          </p:cNvPr>
          <p:cNvSpPr txBox="1"/>
          <p:nvPr/>
        </p:nvSpPr>
        <p:spPr>
          <a:xfrm>
            <a:off x="9836330" y="11165970"/>
            <a:ext cx="12998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Nel dataset in analisi troviamo 502 come grado massimo, valore che rispetta la previsione. </a:t>
            </a:r>
          </a:p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Tuttavia, ricordando che l’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hub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#1 ha k=165.072 e rapportandolo ad una popolazione di 13 mln di utenti,</a:t>
            </a:r>
          </a:p>
          <a:p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abbiamo un ulteriore conferma del fatto che siamo in presenza di una network che segue la power law.</a:t>
            </a:r>
          </a:p>
        </p:txBody>
      </p:sp>
    </p:spTree>
    <p:extLst>
      <p:ext uri="{BB962C8B-B14F-4D97-AF65-F5344CB8AC3E}">
        <p14:creationId xmlns:p14="http://schemas.microsoft.com/office/powerpoint/2010/main" val="3077681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FA05C-8131-4AC0-9ADE-C96D940F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0446C9C-3321-45B8-B414-9D19F0B69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37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697243-B3FF-472C-BB78-AB06ECFEDD83}"/>
              </a:ext>
            </a:extLst>
          </p:cNvPr>
          <p:cNvGrpSpPr/>
          <p:nvPr/>
        </p:nvGrpSpPr>
        <p:grpSpPr>
          <a:xfrm>
            <a:off x="4532548" y="3000007"/>
            <a:ext cx="8412123" cy="7032828"/>
            <a:chOff x="10390228" y="4125407"/>
            <a:chExt cx="8412123" cy="7032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6E7FD9-51A5-49AC-B424-8038AA17C397}"/>
                </a:ext>
              </a:extLst>
            </p:cNvPr>
            <p:cNvSpPr/>
            <p:nvPr/>
          </p:nvSpPr>
          <p:spPr>
            <a:xfrm>
              <a:off x="10390228" y="4125407"/>
              <a:ext cx="665952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“</a:t>
              </a:r>
              <a:r>
                <a:rPr lang="en-US" sz="2800" dirty="0" err="1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L’amico</a:t>
              </a:r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del </a:t>
              </a:r>
              <a:r>
                <a:rPr lang="en-US" sz="2800" dirty="0" err="1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mio</a:t>
              </a:r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amico</a:t>
              </a:r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è </a:t>
              </a:r>
              <a:r>
                <a:rPr lang="en-US" sz="2800" dirty="0" err="1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mio</a:t>
              </a:r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amico</a:t>
              </a:r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”</a:t>
              </a:r>
            </a:p>
            <a:p>
              <a:r>
                <a:rPr lang="en-US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Transitivity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2740D9-2738-4EA3-B397-51056854D1CE}"/>
                </a:ext>
              </a:extLst>
            </p:cNvPr>
            <p:cNvSpPr/>
            <p:nvPr/>
          </p:nvSpPr>
          <p:spPr>
            <a:xfrm>
              <a:off x="10390228" y="5931009"/>
              <a:ext cx="841212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Il Global Clustering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Coefficient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usato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per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il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calcolo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della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transitività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che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esprime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il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concetto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di „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</a:t>
              </a:r>
              <a:r>
                <a:rPr lang="de-DE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amico</a:t>
              </a:r>
              <a:r>
                <a:rPr lang="de-DE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del 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mio</a:t>
              </a:r>
              <a:r>
                <a:rPr lang="de-DE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amico</a:t>
              </a:r>
              <a:r>
                <a:rPr lang="de-DE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è 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mio</a:t>
              </a:r>
              <a:r>
                <a:rPr lang="de-DE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amico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 è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notevolmente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basso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: 0,00000511.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D9C35-7F81-4C77-B446-B2030C8AAB98}"/>
                </a:ext>
              </a:extLst>
            </p:cNvPr>
            <p:cNvSpPr/>
            <p:nvPr/>
          </p:nvSpPr>
          <p:spPr>
            <a:xfrm>
              <a:off x="10390229" y="8049692"/>
              <a:ext cx="8412122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Il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valore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così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basso ci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consente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di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pensare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che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la network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sia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in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uno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stato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embrionale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se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considerata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da un punto di vista </a:t>
              </a:r>
              <a:r>
                <a:rPr lang="en-I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social network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. </a:t>
              </a:r>
            </a:p>
            <a:p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E’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doveroso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ricordare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però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che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si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è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considerato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un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campione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rappresentativo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del solo 0,20%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dell’intera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popolazione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(</a:t>
              </a:r>
              <a:r>
                <a:rPr lang="en-IN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27.000 </a:t>
              </a:r>
              <a:r>
                <a:rPr lang="en-I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nodi</a:t>
              </a:r>
              <a:r>
                <a:rPr lang="en-IN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contro</a:t>
              </a:r>
              <a:r>
                <a:rPr lang="en-IN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I quasi 14 </a:t>
              </a:r>
              <a:r>
                <a:rPr lang="en-I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milioni</a:t>
              </a:r>
              <a:r>
                <a:rPr lang="en-IN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di </a:t>
              </a:r>
              <a:r>
                <a:rPr lang="en-I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utenti</a:t>
              </a:r>
              <a:r>
                <a:rPr lang="en-IN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totali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).</a:t>
              </a: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9951958B-447F-437E-9A22-456FD867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470" y="4728779"/>
            <a:ext cx="4876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03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38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della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Reciprocity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5140585"/>
            <a:ext cx="6905896" cy="61247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La misura della probabilità di «essere seguiti, seguendo» cioè è più probabile che un utente mi segua se io lo seguo,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è nel nostro caso 0 ma potrebbe dipendere da un dataset rappresentativo del solo 0,20% della totalità della popolazione. 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Potrebbero infatti essere stati esclusi dalla fase di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scraping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dei cicli di lunghezza due falsificandone il risultato finale. 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ABD09D74-9F81-4730-82A2-7AE70669E2F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563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39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Transitivity &amp; Reciprocity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Social o information?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4563122"/>
            <a:ext cx="5926182" cy="48320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 valori di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transitivity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e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reciprocity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ci danno l’idea di essere in presenza di una information network.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Tuttavia, considerando la bassa rappresentatività del campione a causa della dimensione, potremmo supporre che si tratti di un social network in fase embrionale. 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E027742-2EE9-4271-B49C-DF944A379B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50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>
            <p:custDataLst>
              <p:tags r:id="rId1"/>
            </p:custDataLst>
          </p:nvPr>
        </p:nvGrpSpPr>
        <p:grpSpPr bwMode="gray">
          <a:xfrm>
            <a:off x="140638" y="-15144"/>
            <a:ext cx="24124498" cy="13593927"/>
            <a:chOff x="1832768" y="1268759"/>
            <a:chExt cx="6240462" cy="3571875"/>
          </a:xfrm>
          <a:solidFill>
            <a:schemeClr val="bg1">
              <a:lumMod val="95000"/>
            </a:schemeClr>
          </a:solidFill>
        </p:grpSpPr>
        <p:sp>
          <p:nvSpPr>
            <p:cNvPr id="94" name="Freeform 53"/>
            <p:cNvSpPr>
              <a:spLocks noChangeAspect="1"/>
            </p:cNvSpPr>
            <p:nvPr/>
          </p:nvSpPr>
          <p:spPr bwMode="gray">
            <a:xfrm>
              <a:off x="7279480" y="4464397"/>
              <a:ext cx="63500" cy="6826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95" name="Freeform 54"/>
            <p:cNvSpPr>
              <a:spLocks noChangeAspect="1"/>
            </p:cNvSpPr>
            <p:nvPr/>
          </p:nvSpPr>
          <p:spPr bwMode="gray">
            <a:xfrm>
              <a:off x="6728617" y="3878609"/>
              <a:ext cx="704850" cy="550863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96" name="Freeform 55"/>
            <p:cNvSpPr>
              <a:spLocks noChangeAspect="1"/>
            </p:cNvSpPr>
            <p:nvPr/>
          </p:nvSpPr>
          <p:spPr bwMode="gray">
            <a:xfrm>
              <a:off x="7657305" y="4462809"/>
              <a:ext cx="134938" cy="146050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97" name="Freeform 56"/>
            <p:cNvSpPr>
              <a:spLocks noChangeAspect="1"/>
            </p:cNvSpPr>
            <p:nvPr/>
          </p:nvSpPr>
          <p:spPr bwMode="gray">
            <a:xfrm>
              <a:off x="7765255" y="4327872"/>
              <a:ext cx="100013" cy="157163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98" name="Freeform 57"/>
            <p:cNvSpPr>
              <a:spLocks noChangeAspect="1"/>
            </p:cNvSpPr>
            <p:nvPr/>
          </p:nvSpPr>
          <p:spPr bwMode="gray">
            <a:xfrm>
              <a:off x="7612855" y="4050059"/>
              <a:ext cx="50800" cy="41275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99" name="Freeform 58"/>
            <p:cNvSpPr>
              <a:spLocks noChangeAspect="1"/>
            </p:cNvSpPr>
            <p:nvPr/>
          </p:nvSpPr>
          <p:spPr bwMode="gray">
            <a:xfrm>
              <a:off x="5965030" y="2859434"/>
              <a:ext cx="192088" cy="92075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0" name="Freeform 59"/>
            <p:cNvSpPr>
              <a:spLocks noChangeAspect="1"/>
            </p:cNvSpPr>
            <p:nvPr/>
          </p:nvSpPr>
          <p:spPr bwMode="gray">
            <a:xfrm>
              <a:off x="5933280" y="2910234"/>
              <a:ext cx="131763" cy="98425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1" name="Freeform 60"/>
            <p:cNvSpPr>
              <a:spLocks noChangeAspect="1"/>
            </p:cNvSpPr>
            <p:nvPr/>
          </p:nvSpPr>
          <p:spPr bwMode="gray">
            <a:xfrm>
              <a:off x="5995192" y="2930872"/>
              <a:ext cx="4763" cy="6350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2" name="Freeform 61"/>
            <p:cNvSpPr>
              <a:spLocks noChangeAspect="1"/>
            </p:cNvSpPr>
            <p:nvPr/>
          </p:nvSpPr>
          <p:spPr bwMode="gray">
            <a:xfrm>
              <a:off x="6006305" y="2934047"/>
              <a:ext cx="4763" cy="3175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3" name="Freeform 62"/>
            <p:cNvSpPr>
              <a:spLocks noChangeAspect="1"/>
            </p:cNvSpPr>
            <p:nvPr/>
          </p:nvSpPr>
          <p:spPr bwMode="gray">
            <a:xfrm>
              <a:off x="5987255" y="2937222"/>
              <a:ext cx="3175" cy="31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4" name="Freeform 63"/>
            <p:cNvSpPr>
              <a:spLocks noChangeAspect="1"/>
            </p:cNvSpPr>
            <p:nvPr/>
          </p:nvSpPr>
          <p:spPr bwMode="gray">
            <a:xfrm>
              <a:off x="5812630" y="2968972"/>
              <a:ext cx="250825" cy="190500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5" name="Freeform 64"/>
            <p:cNvSpPr>
              <a:spLocks noChangeAspect="1"/>
            </p:cNvSpPr>
            <p:nvPr/>
          </p:nvSpPr>
          <p:spPr bwMode="gray">
            <a:xfrm>
              <a:off x="6419055" y="3594447"/>
              <a:ext cx="188913" cy="2000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6" name="Freeform 65"/>
            <p:cNvSpPr>
              <a:spLocks noChangeAspect="1"/>
            </p:cNvSpPr>
            <p:nvPr/>
          </p:nvSpPr>
          <p:spPr bwMode="gray">
            <a:xfrm>
              <a:off x="6593680" y="3794472"/>
              <a:ext cx="160338" cy="50800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7" name="Freeform 66"/>
            <p:cNvSpPr>
              <a:spLocks noChangeAspect="1"/>
            </p:cNvSpPr>
            <p:nvPr/>
          </p:nvSpPr>
          <p:spPr bwMode="gray">
            <a:xfrm>
              <a:off x="6657180" y="3616672"/>
              <a:ext cx="173038" cy="147638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8" name="Freeform 67"/>
            <p:cNvSpPr>
              <a:spLocks noChangeAspect="1"/>
            </p:cNvSpPr>
            <p:nvPr/>
          </p:nvSpPr>
          <p:spPr bwMode="gray">
            <a:xfrm>
              <a:off x="7344567" y="3764309"/>
              <a:ext cx="69850" cy="38100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09" name="Freeform 68"/>
            <p:cNvSpPr>
              <a:spLocks noChangeAspect="1"/>
            </p:cNvSpPr>
            <p:nvPr/>
          </p:nvSpPr>
          <p:spPr bwMode="gray">
            <a:xfrm>
              <a:off x="7215980" y="3737322"/>
              <a:ext cx="173038" cy="141288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10" name="Group 69"/>
            <p:cNvGrpSpPr>
              <a:grpSpLocks noChangeAspect="1"/>
            </p:cNvGrpSpPr>
            <p:nvPr/>
          </p:nvGrpSpPr>
          <p:grpSpPr bwMode="gray">
            <a:xfrm>
              <a:off x="6801642" y="3364259"/>
              <a:ext cx="161925" cy="231775"/>
              <a:chOff x="3802" y="2280"/>
              <a:chExt cx="102" cy="146"/>
            </a:xfrm>
            <a:grpFill/>
          </p:grpSpPr>
          <p:sp>
            <p:nvSpPr>
              <p:cNvPr id="438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9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0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1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2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3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4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5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6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7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48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11" name="Freeform 81"/>
            <p:cNvSpPr>
              <a:spLocks noChangeAspect="1"/>
            </p:cNvSpPr>
            <p:nvPr/>
          </p:nvSpPr>
          <p:spPr bwMode="gray">
            <a:xfrm>
              <a:off x="6744492" y="3603972"/>
              <a:ext cx="23813" cy="1905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2" name="Freeform 82"/>
            <p:cNvSpPr>
              <a:spLocks noChangeAspect="1"/>
            </p:cNvSpPr>
            <p:nvPr/>
          </p:nvSpPr>
          <p:spPr bwMode="gray">
            <a:xfrm>
              <a:off x="6781005" y="3748434"/>
              <a:ext cx="4763" cy="1428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3" name="Freeform 83"/>
            <p:cNvSpPr>
              <a:spLocks noChangeAspect="1"/>
            </p:cNvSpPr>
            <p:nvPr/>
          </p:nvSpPr>
          <p:spPr bwMode="gray">
            <a:xfrm>
              <a:off x="6931817" y="3837334"/>
              <a:ext cx="42863" cy="19050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4" name="Freeform 84"/>
            <p:cNvSpPr>
              <a:spLocks noChangeAspect="1"/>
            </p:cNvSpPr>
            <p:nvPr/>
          </p:nvSpPr>
          <p:spPr bwMode="gray">
            <a:xfrm>
              <a:off x="6911180" y="3850034"/>
              <a:ext cx="26988" cy="22225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5" name="Freeform 85"/>
            <p:cNvSpPr>
              <a:spLocks noChangeAspect="1"/>
            </p:cNvSpPr>
            <p:nvPr/>
          </p:nvSpPr>
          <p:spPr bwMode="gray">
            <a:xfrm>
              <a:off x="6987380" y="3740497"/>
              <a:ext cx="50800" cy="19050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6" name="Freeform 86"/>
            <p:cNvSpPr>
              <a:spLocks noChangeAspect="1"/>
            </p:cNvSpPr>
            <p:nvPr/>
          </p:nvSpPr>
          <p:spPr bwMode="gray">
            <a:xfrm>
              <a:off x="6830217" y="3662709"/>
              <a:ext cx="109538" cy="128588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7" name="Freeform 87"/>
            <p:cNvSpPr>
              <a:spLocks noChangeAspect="1"/>
            </p:cNvSpPr>
            <p:nvPr/>
          </p:nvSpPr>
          <p:spPr bwMode="gray">
            <a:xfrm>
              <a:off x="6977855" y="3653184"/>
              <a:ext cx="25400" cy="5397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8" name="Freeform 88"/>
            <p:cNvSpPr>
              <a:spLocks noChangeAspect="1"/>
            </p:cNvSpPr>
            <p:nvPr/>
          </p:nvSpPr>
          <p:spPr bwMode="gray">
            <a:xfrm>
              <a:off x="7039767" y="3699222"/>
              <a:ext cx="180975" cy="152400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19" name="Freeform 89"/>
            <p:cNvSpPr>
              <a:spLocks noChangeAspect="1"/>
            </p:cNvSpPr>
            <p:nvPr/>
          </p:nvSpPr>
          <p:spPr bwMode="gray">
            <a:xfrm>
              <a:off x="7387430" y="3737322"/>
              <a:ext cx="41275" cy="381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0" name="Freeform 90"/>
            <p:cNvSpPr>
              <a:spLocks noChangeAspect="1"/>
            </p:cNvSpPr>
            <p:nvPr/>
          </p:nvSpPr>
          <p:spPr bwMode="gray">
            <a:xfrm>
              <a:off x="6538117" y="3280122"/>
              <a:ext cx="125413" cy="263525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1" name="Freeform 91"/>
            <p:cNvSpPr>
              <a:spLocks noChangeAspect="1"/>
            </p:cNvSpPr>
            <p:nvPr/>
          </p:nvSpPr>
          <p:spPr bwMode="gray">
            <a:xfrm>
              <a:off x="6668292" y="3572222"/>
              <a:ext cx="168275" cy="10477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2" name="Freeform 92"/>
            <p:cNvSpPr>
              <a:spLocks noChangeAspect="1"/>
            </p:cNvSpPr>
            <p:nvPr/>
          </p:nvSpPr>
          <p:spPr bwMode="gray">
            <a:xfrm>
              <a:off x="6504780" y="3575397"/>
              <a:ext cx="71438" cy="93663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3" name="Freeform 93"/>
            <p:cNvSpPr>
              <a:spLocks noChangeAspect="1"/>
            </p:cNvSpPr>
            <p:nvPr/>
          </p:nvSpPr>
          <p:spPr bwMode="gray">
            <a:xfrm>
              <a:off x="6460330" y="3326159"/>
              <a:ext cx="136525" cy="268288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4" name="Freeform 94"/>
            <p:cNvSpPr>
              <a:spLocks noChangeAspect="1"/>
            </p:cNvSpPr>
            <p:nvPr/>
          </p:nvSpPr>
          <p:spPr bwMode="gray">
            <a:xfrm>
              <a:off x="6366667" y="3181697"/>
              <a:ext cx="153988" cy="333375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5" name="Freeform 95"/>
            <p:cNvSpPr>
              <a:spLocks noChangeAspect="1"/>
            </p:cNvSpPr>
            <p:nvPr/>
          </p:nvSpPr>
          <p:spPr bwMode="gray">
            <a:xfrm>
              <a:off x="6541292" y="3435697"/>
              <a:ext cx="92075" cy="74613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26" name="Freeform 96"/>
            <p:cNvSpPr>
              <a:spLocks noChangeAspect="1"/>
            </p:cNvSpPr>
            <p:nvPr/>
          </p:nvSpPr>
          <p:spPr bwMode="gray">
            <a:xfrm>
              <a:off x="6504780" y="3292822"/>
              <a:ext cx="125413" cy="155575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27" name="Group 97"/>
            <p:cNvGrpSpPr>
              <a:grpSpLocks noChangeAspect="1"/>
            </p:cNvGrpSpPr>
            <p:nvPr/>
          </p:nvGrpSpPr>
          <p:grpSpPr bwMode="gray">
            <a:xfrm>
              <a:off x="5818980" y="3002309"/>
              <a:ext cx="636588" cy="587375"/>
              <a:chOff x="3183" y="2052"/>
              <a:chExt cx="401" cy="370"/>
            </a:xfrm>
            <a:grpFill/>
          </p:grpSpPr>
          <p:sp>
            <p:nvSpPr>
              <p:cNvPr id="431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2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3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4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5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6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7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28" name="Freeform 105"/>
            <p:cNvSpPr>
              <a:spLocks noChangeAspect="1"/>
            </p:cNvSpPr>
            <p:nvPr/>
          </p:nvSpPr>
          <p:spPr bwMode="gray">
            <a:xfrm>
              <a:off x="6850855" y="3240434"/>
              <a:ext cx="30163" cy="635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29" name="Group 106"/>
            <p:cNvGrpSpPr>
              <a:grpSpLocks noChangeAspect="1"/>
            </p:cNvGrpSpPr>
            <p:nvPr/>
          </p:nvGrpSpPr>
          <p:grpSpPr bwMode="gray">
            <a:xfrm>
              <a:off x="7017542" y="2807047"/>
              <a:ext cx="282575" cy="320675"/>
              <a:chOff x="3938" y="1929"/>
              <a:chExt cx="178" cy="202"/>
            </a:xfrm>
            <a:grpFill/>
          </p:grpSpPr>
          <p:sp>
            <p:nvSpPr>
              <p:cNvPr id="427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28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29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30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30" name="Freeform 111"/>
            <p:cNvSpPr>
              <a:spLocks noChangeAspect="1"/>
            </p:cNvSpPr>
            <p:nvPr/>
          </p:nvSpPr>
          <p:spPr bwMode="gray">
            <a:xfrm>
              <a:off x="6955630" y="2968972"/>
              <a:ext cx="60325" cy="90488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1" name="Freeform 112"/>
            <p:cNvSpPr>
              <a:spLocks noChangeAspect="1"/>
            </p:cNvSpPr>
            <p:nvPr/>
          </p:nvSpPr>
          <p:spPr bwMode="gray">
            <a:xfrm>
              <a:off x="6288880" y="2629247"/>
              <a:ext cx="550863" cy="269875"/>
            </a:xfrm>
            <a:custGeom>
              <a:avLst/>
              <a:gdLst/>
              <a:ahLst/>
              <a:cxnLst>
                <a:cxn ang="0">
                  <a:pos x="46" y="227"/>
                </a:cxn>
                <a:cxn ang="0">
                  <a:pos x="129" y="180"/>
                </a:cxn>
                <a:cxn ang="0">
                  <a:pos x="243" y="132"/>
                </a:cxn>
                <a:cxn ang="0">
                  <a:pos x="313" y="149"/>
                </a:cxn>
                <a:cxn ang="0">
                  <a:pos x="387" y="187"/>
                </a:cxn>
                <a:cxn ang="0">
                  <a:pos x="508" y="190"/>
                </a:cxn>
                <a:cxn ang="0">
                  <a:pos x="552" y="160"/>
                </a:cxn>
                <a:cxn ang="0">
                  <a:pos x="554" y="99"/>
                </a:cxn>
                <a:cxn ang="0">
                  <a:pos x="582" y="33"/>
                </a:cxn>
                <a:cxn ang="0">
                  <a:pos x="645" y="6"/>
                </a:cxn>
                <a:cxn ang="0">
                  <a:pos x="731" y="47"/>
                </a:cxn>
                <a:cxn ang="0">
                  <a:pos x="787" y="103"/>
                </a:cxn>
                <a:cxn ang="0">
                  <a:pos x="830" y="154"/>
                </a:cxn>
                <a:cxn ang="0">
                  <a:pos x="944" y="132"/>
                </a:cxn>
                <a:cxn ang="0">
                  <a:pos x="1034" y="169"/>
                </a:cxn>
                <a:cxn ang="0">
                  <a:pos x="1104" y="201"/>
                </a:cxn>
                <a:cxn ang="0">
                  <a:pos x="1200" y="249"/>
                </a:cxn>
                <a:cxn ang="0">
                  <a:pos x="1317" y="237"/>
                </a:cxn>
                <a:cxn ang="0">
                  <a:pos x="1439" y="179"/>
                </a:cxn>
                <a:cxn ang="0">
                  <a:pos x="1528" y="199"/>
                </a:cxn>
                <a:cxn ang="0">
                  <a:pos x="1565" y="195"/>
                </a:cxn>
                <a:cxn ang="0">
                  <a:pos x="1525" y="255"/>
                </a:cxn>
                <a:cxn ang="0">
                  <a:pos x="1517" y="325"/>
                </a:cxn>
                <a:cxn ang="0">
                  <a:pos x="1570" y="391"/>
                </a:cxn>
                <a:cxn ang="0">
                  <a:pos x="1667" y="348"/>
                </a:cxn>
                <a:cxn ang="0">
                  <a:pos x="1721" y="415"/>
                </a:cxn>
                <a:cxn ang="0">
                  <a:pos x="1734" y="458"/>
                </a:cxn>
                <a:cxn ang="0">
                  <a:pos x="1663" y="461"/>
                </a:cxn>
                <a:cxn ang="0">
                  <a:pos x="1576" y="482"/>
                </a:cxn>
                <a:cxn ang="0">
                  <a:pos x="1489" y="551"/>
                </a:cxn>
                <a:cxn ang="0">
                  <a:pos x="1411" y="611"/>
                </a:cxn>
                <a:cxn ang="0">
                  <a:pos x="1344" y="588"/>
                </a:cxn>
                <a:cxn ang="0">
                  <a:pos x="1298" y="646"/>
                </a:cxn>
                <a:cxn ang="0">
                  <a:pos x="1255" y="752"/>
                </a:cxn>
                <a:cxn ang="0">
                  <a:pos x="1163" y="789"/>
                </a:cxn>
                <a:cxn ang="0">
                  <a:pos x="1088" y="788"/>
                </a:cxn>
                <a:cxn ang="0">
                  <a:pos x="1014" y="815"/>
                </a:cxn>
                <a:cxn ang="0">
                  <a:pos x="942" y="847"/>
                </a:cxn>
                <a:cxn ang="0">
                  <a:pos x="903" y="834"/>
                </a:cxn>
                <a:cxn ang="0">
                  <a:pos x="801" y="805"/>
                </a:cxn>
                <a:cxn ang="0">
                  <a:pos x="744" y="767"/>
                </a:cxn>
                <a:cxn ang="0">
                  <a:pos x="527" y="766"/>
                </a:cxn>
                <a:cxn ang="0">
                  <a:pos x="463" y="730"/>
                </a:cxn>
                <a:cxn ang="0">
                  <a:pos x="421" y="659"/>
                </a:cxn>
                <a:cxn ang="0">
                  <a:pos x="353" y="625"/>
                </a:cxn>
                <a:cxn ang="0">
                  <a:pos x="280" y="590"/>
                </a:cxn>
                <a:cxn ang="0">
                  <a:pos x="211" y="584"/>
                </a:cxn>
                <a:cxn ang="0">
                  <a:pos x="158" y="552"/>
                </a:cxn>
                <a:cxn ang="0">
                  <a:pos x="163" y="470"/>
                </a:cxn>
                <a:cxn ang="0">
                  <a:pos x="124" y="372"/>
                </a:cxn>
                <a:cxn ang="0">
                  <a:pos x="70" y="369"/>
                </a:cxn>
                <a:cxn ang="0">
                  <a:pos x="3" y="288"/>
                </a:cxn>
              </a:cxnLst>
              <a:rect l="0" t="0" r="r" b="b"/>
              <a:pathLst>
                <a:path w="1734" h="848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2" name="Freeform 113"/>
            <p:cNvSpPr>
              <a:spLocks noChangeAspect="1"/>
            </p:cNvSpPr>
            <p:nvPr/>
          </p:nvSpPr>
          <p:spPr bwMode="gray">
            <a:xfrm>
              <a:off x="6650830" y="3335684"/>
              <a:ext cx="41275" cy="36513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3" name="Freeform 114"/>
            <p:cNvSpPr>
              <a:spLocks noChangeAspect="1"/>
            </p:cNvSpPr>
            <p:nvPr/>
          </p:nvSpPr>
          <p:spPr bwMode="gray">
            <a:xfrm>
              <a:off x="6041230" y="2592734"/>
              <a:ext cx="1066800" cy="741363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4" name="Freeform 115"/>
            <p:cNvSpPr>
              <a:spLocks noChangeAspect="1"/>
            </p:cNvSpPr>
            <p:nvPr/>
          </p:nvSpPr>
          <p:spPr bwMode="gray">
            <a:xfrm>
              <a:off x="6925467" y="2867372"/>
              <a:ext cx="109538" cy="120650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35" name="Group 116"/>
            <p:cNvGrpSpPr>
              <a:grpSpLocks noChangeAspect="1"/>
            </p:cNvGrpSpPr>
            <p:nvPr/>
          </p:nvGrpSpPr>
          <p:grpSpPr bwMode="gray">
            <a:xfrm>
              <a:off x="5099842" y="1268760"/>
              <a:ext cx="2973388" cy="1638300"/>
              <a:chOff x="2730" y="960"/>
              <a:chExt cx="1873" cy="1032"/>
            </a:xfrm>
            <a:grpFill/>
          </p:grpSpPr>
          <p:grpSp>
            <p:nvGrpSpPr>
              <p:cNvPr id="410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414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15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16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17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18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19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0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1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2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3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4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5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26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411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12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413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grpSp>
          <p:nvGrpSpPr>
            <p:cNvPr id="136" name="Group 135"/>
            <p:cNvGrpSpPr>
              <a:grpSpLocks noChangeAspect="1"/>
            </p:cNvGrpSpPr>
            <p:nvPr/>
          </p:nvGrpSpPr>
          <p:grpSpPr bwMode="gray">
            <a:xfrm>
              <a:off x="5214142" y="2886422"/>
              <a:ext cx="647700" cy="585788"/>
              <a:chOff x="2802" y="1979"/>
              <a:chExt cx="408" cy="369"/>
            </a:xfrm>
            <a:grpFill/>
          </p:grpSpPr>
          <p:sp>
            <p:nvSpPr>
              <p:cNvPr id="381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382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407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8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9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383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384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405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6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solidFill>
                  <a:schemeClr val="bg2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grpSp>
            <p:nvGrpSpPr>
              <p:cNvPr id="385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403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4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386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387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401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2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388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389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399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400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390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91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92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393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397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98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394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95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96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37" name="Freeform 165"/>
            <p:cNvSpPr>
              <a:spLocks noChangeAspect="1"/>
            </p:cNvSpPr>
            <p:nvPr/>
          </p:nvSpPr>
          <p:spPr bwMode="gray">
            <a:xfrm>
              <a:off x="5515767" y="2903884"/>
              <a:ext cx="53975" cy="55563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8" name="Freeform 166"/>
            <p:cNvSpPr>
              <a:spLocks noChangeAspect="1"/>
            </p:cNvSpPr>
            <p:nvPr/>
          </p:nvSpPr>
          <p:spPr bwMode="gray">
            <a:xfrm>
              <a:off x="5569742" y="2532409"/>
              <a:ext cx="708025" cy="377825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39" name="Freeform 167"/>
            <p:cNvSpPr>
              <a:spLocks noChangeAspect="1"/>
            </p:cNvSpPr>
            <p:nvPr/>
          </p:nvSpPr>
          <p:spPr bwMode="gray">
            <a:xfrm>
              <a:off x="5453855" y="2851497"/>
              <a:ext cx="117475" cy="57150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0" name="Freeform 168"/>
            <p:cNvSpPr>
              <a:spLocks noChangeAspect="1"/>
            </p:cNvSpPr>
            <p:nvPr/>
          </p:nvSpPr>
          <p:spPr bwMode="gray">
            <a:xfrm>
              <a:off x="5734842" y="2802284"/>
              <a:ext cx="298450" cy="193675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1" name="Freeform 169"/>
            <p:cNvSpPr>
              <a:spLocks noChangeAspect="1"/>
            </p:cNvSpPr>
            <p:nvPr/>
          </p:nvSpPr>
          <p:spPr bwMode="gray">
            <a:xfrm>
              <a:off x="5672930" y="2868959"/>
              <a:ext cx="247650" cy="171450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42" name="Group 170"/>
            <p:cNvGrpSpPr>
              <a:grpSpLocks noChangeAspect="1"/>
            </p:cNvGrpSpPr>
            <p:nvPr/>
          </p:nvGrpSpPr>
          <p:grpSpPr bwMode="gray">
            <a:xfrm>
              <a:off x="5539580" y="2891184"/>
              <a:ext cx="96838" cy="77788"/>
              <a:chOff x="3007" y="1982"/>
              <a:chExt cx="61" cy="49"/>
            </a:xfrm>
            <a:grpFill/>
          </p:grpSpPr>
          <p:sp>
            <p:nvSpPr>
              <p:cNvPr id="379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80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43" name="Freeform 173"/>
            <p:cNvSpPr>
              <a:spLocks noChangeAspect="1"/>
            </p:cNvSpPr>
            <p:nvPr/>
          </p:nvSpPr>
          <p:spPr bwMode="gray">
            <a:xfrm>
              <a:off x="4333081" y="2130772"/>
              <a:ext cx="190500" cy="130175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44" name="Group 222"/>
            <p:cNvGrpSpPr>
              <a:grpSpLocks noChangeAspect="1"/>
            </p:cNvGrpSpPr>
            <p:nvPr/>
          </p:nvGrpSpPr>
          <p:grpSpPr bwMode="gray">
            <a:xfrm>
              <a:off x="4945856" y="1268759"/>
              <a:ext cx="287338" cy="296863"/>
              <a:chOff x="3202" y="1036"/>
              <a:chExt cx="181" cy="187"/>
            </a:xfrm>
            <a:grpFill/>
          </p:grpSpPr>
          <p:sp>
            <p:nvSpPr>
              <p:cNvPr id="373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4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5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6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7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8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45" name="Freeform 229"/>
            <p:cNvSpPr>
              <a:spLocks noChangeAspect="1"/>
            </p:cNvSpPr>
            <p:nvPr/>
          </p:nvSpPr>
          <p:spPr bwMode="gray">
            <a:xfrm>
              <a:off x="3993356" y="2386359"/>
              <a:ext cx="6350" cy="635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6" name="Freeform 230"/>
            <p:cNvSpPr>
              <a:spLocks noChangeAspect="1"/>
            </p:cNvSpPr>
            <p:nvPr/>
          </p:nvSpPr>
          <p:spPr bwMode="gray">
            <a:xfrm>
              <a:off x="4331493" y="1810097"/>
              <a:ext cx="46038" cy="44450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7" name="Freeform 231"/>
            <p:cNvSpPr>
              <a:spLocks noChangeAspect="1"/>
            </p:cNvSpPr>
            <p:nvPr/>
          </p:nvSpPr>
          <p:spPr bwMode="gray">
            <a:xfrm>
              <a:off x="4271168" y="1913284"/>
              <a:ext cx="46038" cy="31750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8" name="Freeform 232"/>
            <p:cNvSpPr>
              <a:spLocks noChangeAspect="1"/>
            </p:cNvSpPr>
            <p:nvPr/>
          </p:nvSpPr>
          <p:spPr bwMode="gray">
            <a:xfrm>
              <a:off x="3994943" y="2381597"/>
              <a:ext cx="14288" cy="4763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49" name="Freeform 233"/>
            <p:cNvSpPr>
              <a:spLocks noChangeAspect="1"/>
            </p:cNvSpPr>
            <p:nvPr/>
          </p:nvSpPr>
          <p:spPr bwMode="gray">
            <a:xfrm>
              <a:off x="3490118" y="1268759"/>
              <a:ext cx="963613" cy="1114425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0" name="Freeform 234"/>
            <p:cNvSpPr>
              <a:spLocks noChangeAspect="1"/>
            </p:cNvSpPr>
            <p:nvPr/>
          </p:nvSpPr>
          <p:spPr bwMode="gray">
            <a:xfrm>
              <a:off x="3804443" y="1951384"/>
              <a:ext cx="52388" cy="523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1" name="Freeform 235"/>
            <p:cNvSpPr>
              <a:spLocks noChangeAspect="1"/>
            </p:cNvSpPr>
            <p:nvPr/>
          </p:nvSpPr>
          <p:spPr bwMode="gray">
            <a:xfrm>
              <a:off x="3559968" y="1500534"/>
              <a:ext cx="52388" cy="190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52" name="Group 236"/>
            <p:cNvGrpSpPr>
              <a:grpSpLocks noChangeAspect="1"/>
            </p:cNvGrpSpPr>
            <p:nvPr/>
          </p:nvGrpSpPr>
          <p:grpSpPr bwMode="gray">
            <a:xfrm>
              <a:off x="3344068" y="3475384"/>
              <a:ext cx="808038" cy="1365250"/>
              <a:chOff x="1624" y="2350"/>
              <a:chExt cx="509" cy="860"/>
            </a:xfrm>
            <a:grpFill/>
          </p:grpSpPr>
          <p:sp>
            <p:nvSpPr>
              <p:cNvPr id="348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49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0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1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2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3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4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5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6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7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8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59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0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1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2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3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4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5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6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7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8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69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0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1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72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53" name="Freeform 262"/>
            <p:cNvSpPr>
              <a:spLocks noChangeAspect="1"/>
            </p:cNvSpPr>
            <p:nvPr/>
          </p:nvSpPr>
          <p:spPr bwMode="gray">
            <a:xfrm>
              <a:off x="3234531" y="3429347"/>
              <a:ext cx="74613" cy="74613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4" name="Freeform 263"/>
            <p:cNvSpPr>
              <a:spLocks noChangeAspect="1"/>
            </p:cNvSpPr>
            <p:nvPr/>
          </p:nvSpPr>
          <p:spPr bwMode="gray">
            <a:xfrm>
              <a:off x="3313906" y="3524597"/>
              <a:ext cx="101600" cy="42863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5" name="Freeform 264"/>
            <p:cNvSpPr>
              <a:spLocks noChangeAspect="1"/>
            </p:cNvSpPr>
            <p:nvPr/>
          </p:nvSpPr>
          <p:spPr bwMode="gray">
            <a:xfrm>
              <a:off x="3153568" y="3378547"/>
              <a:ext cx="68263" cy="74613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6" name="Freeform 265"/>
            <p:cNvSpPr>
              <a:spLocks noChangeAspect="1"/>
            </p:cNvSpPr>
            <p:nvPr/>
          </p:nvSpPr>
          <p:spPr bwMode="gray">
            <a:xfrm>
              <a:off x="3205956" y="3367434"/>
              <a:ext cx="19050" cy="460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7" name="Freeform 266"/>
            <p:cNvSpPr>
              <a:spLocks noChangeAspect="1"/>
            </p:cNvSpPr>
            <p:nvPr/>
          </p:nvSpPr>
          <p:spPr bwMode="gray">
            <a:xfrm>
              <a:off x="3191668" y="3440459"/>
              <a:ext cx="39688" cy="222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8" name="Freeform 267"/>
            <p:cNvSpPr>
              <a:spLocks noChangeAspect="1"/>
            </p:cNvSpPr>
            <p:nvPr/>
          </p:nvSpPr>
          <p:spPr bwMode="gray">
            <a:xfrm>
              <a:off x="3264693" y="3497609"/>
              <a:ext cx="57150" cy="50800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59" name="Freeform 268"/>
            <p:cNvSpPr>
              <a:spLocks noChangeAspect="1"/>
            </p:cNvSpPr>
            <p:nvPr/>
          </p:nvSpPr>
          <p:spPr bwMode="gray">
            <a:xfrm>
              <a:off x="3202781" y="3411884"/>
              <a:ext cx="106363" cy="53975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0" name="Freeform 269"/>
            <p:cNvSpPr>
              <a:spLocks noChangeAspect="1"/>
            </p:cNvSpPr>
            <p:nvPr/>
          </p:nvSpPr>
          <p:spPr bwMode="gray">
            <a:xfrm>
              <a:off x="2721768" y="3094384"/>
              <a:ext cx="525463" cy="342900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61" name="Group 270"/>
            <p:cNvGrpSpPr>
              <a:grpSpLocks noChangeAspect="1"/>
            </p:cNvGrpSpPr>
            <p:nvPr/>
          </p:nvGrpSpPr>
          <p:grpSpPr bwMode="gray">
            <a:xfrm>
              <a:off x="1832768" y="1897409"/>
              <a:ext cx="1765300" cy="1346200"/>
              <a:chOff x="672" y="1356"/>
              <a:chExt cx="1112" cy="848"/>
            </a:xfrm>
            <a:grpFill/>
          </p:grpSpPr>
          <p:grpSp>
            <p:nvGrpSpPr>
              <p:cNvPr id="336" name="Group 271"/>
              <p:cNvGrpSpPr>
                <a:grpSpLocks noChangeAspect="1"/>
              </p:cNvGrpSpPr>
              <p:nvPr/>
            </p:nvGrpSpPr>
            <p:grpSpPr bwMode="gray">
              <a:xfrm>
                <a:off x="672" y="1356"/>
                <a:ext cx="418" cy="413"/>
                <a:chOff x="672" y="1356"/>
                <a:chExt cx="418" cy="413"/>
              </a:xfrm>
              <a:grpFill/>
            </p:grpSpPr>
            <p:sp>
              <p:nvSpPr>
                <p:cNvPr id="343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4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5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6" name="Freeform 275"/>
                <p:cNvSpPr>
                  <a:spLocks noChangeAspect="1"/>
                </p:cNvSpPr>
                <p:nvPr/>
              </p:nvSpPr>
              <p:spPr bwMode="gray">
                <a:xfrm>
                  <a:off x="672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7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grpSp>
            <p:nvGrpSpPr>
              <p:cNvPr id="337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338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39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0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1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42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</p:grpSp>
        <p:grpSp>
          <p:nvGrpSpPr>
            <p:cNvPr id="162" name="Group 283"/>
            <p:cNvGrpSpPr>
              <a:grpSpLocks noChangeAspect="1"/>
            </p:cNvGrpSpPr>
            <p:nvPr/>
          </p:nvGrpSpPr>
          <p:grpSpPr bwMode="gray">
            <a:xfrm>
              <a:off x="2304256" y="1268759"/>
              <a:ext cx="1538288" cy="1622425"/>
              <a:chOff x="969" y="960"/>
              <a:chExt cx="969" cy="1022"/>
            </a:xfrm>
            <a:grpFill/>
          </p:grpSpPr>
          <p:sp>
            <p:nvSpPr>
              <p:cNvPr id="307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08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09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0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1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2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3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4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5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6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7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8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19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0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1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2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3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4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5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6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7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8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29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0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1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2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3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4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35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63" name="Freeform 313"/>
            <p:cNvSpPr>
              <a:spLocks noChangeAspect="1"/>
            </p:cNvSpPr>
            <p:nvPr/>
          </p:nvSpPr>
          <p:spPr bwMode="gray">
            <a:xfrm rot="21085610">
              <a:off x="3399631" y="3186459"/>
              <a:ext cx="12700" cy="6350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4" name="Freeform 314"/>
            <p:cNvSpPr>
              <a:spLocks noChangeAspect="1"/>
            </p:cNvSpPr>
            <p:nvPr/>
          </p:nvSpPr>
          <p:spPr bwMode="gray">
            <a:xfrm rot="21085610">
              <a:off x="3420268" y="3188047"/>
              <a:ext cx="1588" cy="15875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5" name="Freeform 315"/>
            <p:cNvSpPr>
              <a:spLocks noChangeAspect="1"/>
            </p:cNvSpPr>
            <p:nvPr/>
          </p:nvSpPr>
          <p:spPr bwMode="gray">
            <a:xfrm rot="21085610">
              <a:off x="3420268" y="3224559"/>
              <a:ext cx="3175" cy="1588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6" name="Freeform 316"/>
            <p:cNvSpPr>
              <a:spLocks noChangeAspect="1"/>
            </p:cNvSpPr>
            <p:nvPr/>
          </p:nvSpPr>
          <p:spPr bwMode="gray">
            <a:xfrm rot="21085610">
              <a:off x="3412331" y="3222972"/>
              <a:ext cx="6350" cy="19050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7" name="Freeform 317"/>
            <p:cNvSpPr>
              <a:spLocks noChangeAspect="1"/>
            </p:cNvSpPr>
            <p:nvPr/>
          </p:nvSpPr>
          <p:spPr bwMode="gray">
            <a:xfrm rot="21085610">
              <a:off x="3420268" y="3245197"/>
              <a:ext cx="1588" cy="95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8" name="Freeform 318"/>
            <p:cNvSpPr>
              <a:spLocks noChangeAspect="1"/>
            </p:cNvSpPr>
            <p:nvPr/>
          </p:nvSpPr>
          <p:spPr bwMode="gray">
            <a:xfrm rot="21085610">
              <a:off x="3434556" y="3218209"/>
              <a:ext cx="1588" cy="12700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69" name="Freeform 319"/>
            <p:cNvSpPr>
              <a:spLocks noChangeAspect="1"/>
            </p:cNvSpPr>
            <p:nvPr/>
          </p:nvSpPr>
          <p:spPr bwMode="gray">
            <a:xfrm rot="21085610">
              <a:off x="3442493" y="3229322"/>
              <a:ext cx="4763" cy="14288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0" name="Freeform 320"/>
            <p:cNvSpPr>
              <a:spLocks noChangeAspect="1"/>
            </p:cNvSpPr>
            <p:nvPr/>
          </p:nvSpPr>
          <p:spPr bwMode="gray">
            <a:xfrm rot="21085610">
              <a:off x="3456781" y="3240434"/>
              <a:ext cx="3175" cy="31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1" name="Freeform 321"/>
            <p:cNvSpPr>
              <a:spLocks noChangeAspect="1"/>
            </p:cNvSpPr>
            <p:nvPr/>
          </p:nvSpPr>
          <p:spPr bwMode="gray">
            <a:xfrm rot="21085610">
              <a:off x="3450431" y="3254722"/>
              <a:ext cx="4763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2" name="Freeform 322"/>
            <p:cNvSpPr>
              <a:spLocks noChangeAspect="1"/>
            </p:cNvSpPr>
            <p:nvPr/>
          </p:nvSpPr>
          <p:spPr bwMode="gray">
            <a:xfrm rot="21085610">
              <a:off x="3464718" y="3269009"/>
              <a:ext cx="4763" cy="14288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3" name="Freeform 323"/>
            <p:cNvSpPr>
              <a:spLocks noChangeAspect="1"/>
            </p:cNvSpPr>
            <p:nvPr/>
          </p:nvSpPr>
          <p:spPr bwMode="gray">
            <a:xfrm rot="21085610">
              <a:off x="3477418" y="3278534"/>
              <a:ext cx="4763" cy="1588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4" name="Freeform 324"/>
            <p:cNvSpPr>
              <a:spLocks noChangeAspect="1"/>
            </p:cNvSpPr>
            <p:nvPr/>
          </p:nvSpPr>
          <p:spPr bwMode="gray">
            <a:xfrm rot="21085610">
              <a:off x="3488531" y="3284884"/>
              <a:ext cx="9525" cy="6350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5" name="Freeform 325"/>
            <p:cNvSpPr>
              <a:spLocks noChangeAspect="1"/>
            </p:cNvSpPr>
            <p:nvPr/>
          </p:nvSpPr>
          <p:spPr bwMode="gray">
            <a:xfrm rot="21085610">
              <a:off x="3475831" y="3302347"/>
              <a:ext cx="6350" cy="952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6" name="Freeform 326"/>
            <p:cNvSpPr>
              <a:spLocks noChangeAspect="1"/>
            </p:cNvSpPr>
            <p:nvPr/>
          </p:nvSpPr>
          <p:spPr bwMode="gray">
            <a:xfrm rot="21085610">
              <a:off x="3418681" y="3243609"/>
              <a:ext cx="3175" cy="47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7" name="Freeform 327"/>
            <p:cNvSpPr>
              <a:spLocks noChangeAspect="1"/>
            </p:cNvSpPr>
            <p:nvPr/>
          </p:nvSpPr>
          <p:spPr bwMode="gray">
            <a:xfrm rot="21085610">
              <a:off x="3386931" y="3227734"/>
              <a:ext cx="1588" cy="6350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8" name="Freeform 328"/>
            <p:cNvSpPr>
              <a:spLocks noChangeAspect="1"/>
            </p:cNvSpPr>
            <p:nvPr/>
          </p:nvSpPr>
          <p:spPr bwMode="gray">
            <a:xfrm rot="21085610">
              <a:off x="3383756" y="3235672"/>
              <a:ext cx="3175" cy="317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79" name="Freeform 329"/>
            <p:cNvSpPr>
              <a:spLocks noChangeAspect="1"/>
            </p:cNvSpPr>
            <p:nvPr/>
          </p:nvSpPr>
          <p:spPr bwMode="gray">
            <a:xfrm rot="21085610">
              <a:off x="3374231" y="3238847"/>
              <a:ext cx="6350" cy="6350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0" name="Freeform 330"/>
            <p:cNvSpPr>
              <a:spLocks noChangeAspect="1"/>
            </p:cNvSpPr>
            <p:nvPr/>
          </p:nvSpPr>
          <p:spPr bwMode="gray">
            <a:xfrm rot="20552049">
              <a:off x="3417093" y="3375372"/>
              <a:ext cx="23813" cy="17463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1" name="Freeform 331"/>
            <p:cNvSpPr>
              <a:spLocks noChangeAspect="1"/>
            </p:cNvSpPr>
            <p:nvPr/>
          </p:nvSpPr>
          <p:spPr bwMode="gray">
            <a:xfrm rot="20552049">
              <a:off x="3482181" y="3318222"/>
              <a:ext cx="38100" cy="52388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2" name="Freeform 332"/>
            <p:cNvSpPr>
              <a:spLocks noChangeAspect="1"/>
            </p:cNvSpPr>
            <p:nvPr/>
          </p:nvSpPr>
          <p:spPr bwMode="gray">
            <a:xfrm rot="20552049">
              <a:off x="3596481" y="3349972"/>
              <a:ext cx="1588" cy="15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3" name="Freeform 333"/>
            <p:cNvSpPr>
              <a:spLocks noChangeAspect="1"/>
            </p:cNvSpPr>
            <p:nvPr/>
          </p:nvSpPr>
          <p:spPr bwMode="gray">
            <a:xfrm rot="20552049">
              <a:off x="3618706" y="3392834"/>
              <a:ext cx="3175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4" name="Freeform 334"/>
            <p:cNvSpPr>
              <a:spLocks noChangeAspect="1"/>
            </p:cNvSpPr>
            <p:nvPr/>
          </p:nvSpPr>
          <p:spPr bwMode="gray">
            <a:xfrm rot="20552049">
              <a:off x="3642518" y="3470622"/>
              <a:ext cx="3175" cy="4763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5" name="Freeform 335"/>
            <p:cNvSpPr>
              <a:spLocks noChangeAspect="1"/>
            </p:cNvSpPr>
            <p:nvPr/>
          </p:nvSpPr>
          <p:spPr bwMode="gray">
            <a:xfrm rot="20552049">
              <a:off x="3636168" y="3484909"/>
              <a:ext cx="9525" cy="15875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6" name="Freeform 336"/>
            <p:cNvSpPr>
              <a:spLocks noChangeAspect="1"/>
            </p:cNvSpPr>
            <p:nvPr/>
          </p:nvSpPr>
          <p:spPr bwMode="gray">
            <a:xfrm rot="20552049">
              <a:off x="3463131" y="3324572"/>
              <a:ext cx="1588" cy="31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187" name="Group 337"/>
            <p:cNvGrpSpPr>
              <a:grpSpLocks noChangeAspect="1"/>
            </p:cNvGrpSpPr>
            <p:nvPr/>
          </p:nvGrpSpPr>
          <p:grpSpPr bwMode="gray">
            <a:xfrm>
              <a:off x="3455193" y="3327747"/>
              <a:ext cx="28575" cy="44450"/>
              <a:chOff x="1694" y="2257"/>
              <a:chExt cx="18" cy="28"/>
            </a:xfrm>
            <a:grpFill/>
          </p:grpSpPr>
          <p:sp>
            <p:nvSpPr>
              <p:cNvPr id="305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306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</p:grpSp>
        <p:sp>
          <p:nvSpPr>
            <p:cNvPr id="188" name="Freeform 340"/>
            <p:cNvSpPr>
              <a:spLocks noChangeAspect="1"/>
            </p:cNvSpPr>
            <p:nvPr/>
          </p:nvSpPr>
          <p:spPr bwMode="gray">
            <a:xfrm rot="20552049">
              <a:off x="3532981" y="3337272"/>
              <a:ext cx="15875" cy="12700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89" name="Freeform 341"/>
            <p:cNvSpPr>
              <a:spLocks noChangeAspect="1"/>
            </p:cNvSpPr>
            <p:nvPr/>
          </p:nvSpPr>
          <p:spPr bwMode="gray">
            <a:xfrm rot="20552049">
              <a:off x="3629818" y="3429347"/>
              <a:ext cx="0" cy="47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0" name="Freeform 342"/>
            <p:cNvSpPr>
              <a:spLocks noChangeAspect="1"/>
            </p:cNvSpPr>
            <p:nvPr/>
          </p:nvSpPr>
          <p:spPr bwMode="gray">
            <a:xfrm rot="20552049">
              <a:off x="3602831" y="3362672"/>
              <a:ext cx="4763" cy="1111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1" name="Freeform 343"/>
            <p:cNvSpPr>
              <a:spLocks noChangeAspect="1"/>
            </p:cNvSpPr>
            <p:nvPr/>
          </p:nvSpPr>
          <p:spPr bwMode="gray">
            <a:xfrm rot="20552049">
              <a:off x="3556793" y="3334097"/>
              <a:ext cx="0" cy="15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2" name="Freeform 344"/>
            <p:cNvSpPr>
              <a:spLocks noChangeAspect="1"/>
            </p:cNvSpPr>
            <p:nvPr/>
          </p:nvSpPr>
          <p:spPr bwMode="gray">
            <a:xfrm rot="20552049">
              <a:off x="3559968" y="3346797"/>
              <a:ext cx="1588" cy="31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3" name="Freeform 345"/>
            <p:cNvSpPr>
              <a:spLocks noChangeAspect="1"/>
            </p:cNvSpPr>
            <p:nvPr/>
          </p:nvSpPr>
          <p:spPr bwMode="gray">
            <a:xfrm rot="20552049">
              <a:off x="3610768" y="3380134"/>
              <a:ext cx="3175" cy="793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4" name="Freeform 346"/>
            <p:cNvSpPr>
              <a:spLocks noChangeAspect="1"/>
            </p:cNvSpPr>
            <p:nvPr/>
          </p:nvSpPr>
          <p:spPr bwMode="gray">
            <a:xfrm rot="20552049">
              <a:off x="3629818" y="3454747"/>
              <a:ext cx="1588" cy="476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5" name="Freeform 347"/>
            <p:cNvSpPr>
              <a:spLocks noChangeAspect="1"/>
            </p:cNvSpPr>
            <p:nvPr/>
          </p:nvSpPr>
          <p:spPr bwMode="gray">
            <a:xfrm rot="20552049">
              <a:off x="3325018" y="3280122"/>
              <a:ext cx="117475" cy="77788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6" name="Freeform 348"/>
            <p:cNvSpPr>
              <a:spLocks noChangeAspect="1"/>
            </p:cNvSpPr>
            <p:nvPr/>
          </p:nvSpPr>
          <p:spPr bwMode="gray">
            <a:xfrm rot="20552049">
              <a:off x="3344068" y="3321397"/>
              <a:ext cx="4763" cy="9525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7" name="Freeform 349"/>
            <p:cNvSpPr>
              <a:spLocks noChangeAspect="1"/>
            </p:cNvSpPr>
            <p:nvPr/>
          </p:nvSpPr>
          <p:spPr bwMode="gray">
            <a:xfrm rot="20552049">
              <a:off x="3386931" y="3289647"/>
              <a:ext cx="11113" cy="14288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8" name="Freeform 350"/>
            <p:cNvSpPr>
              <a:spLocks noChangeAspect="1"/>
            </p:cNvSpPr>
            <p:nvPr/>
          </p:nvSpPr>
          <p:spPr bwMode="gray">
            <a:xfrm rot="20552049">
              <a:off x="3585368" y="3346797"/>
              <a:ext cx="0" cy="47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sp>
          <p:nvSpPr>
            <p:cNvPr id="199" name="Freeform 351"/>
            <p:cNvSpPr>
              <a:spLocks noChangeAspect="1"/>
            </p:cNvSpPr>
            <p:nvPr/>
          </p:nvSpPr>
          <p:spPr bwMode="gray">
            <a:xfrm rot="20552049">
              <a:off x="3626643" y="3413472"/>
              <a:ext cx="1588" cy="63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198" dirty="0"/>
            </a:p>
          </p:txBody>
        </p:sp>
        <p:grpSp>
          <p:nvGrpSpPr>
            <p:cNvPr id="200" name="Group 362"/>
            <p:cNvGrpSpPr/>
            <p:nvPr/>
          </p:nvGrpSpPr>
          <p:grpSpPr bwMode="gray">
            <a:xfrm>
              <a:off x="4580731" y="1911697"/>
              <a:ext cx="879476" cy="1109663"/>
              <a:chOff x="4580731" y="1911697"/>
              <a:chExt cx="879476" cy="1109663"/>
            </a:xfrm>
            <a:grpFill/>
          </p:grpSpPr>
          <p:sp>
            <p:nvSpPr>
              <p:cNvPr id="256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57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58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259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302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03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04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260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1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2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3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4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5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66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267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300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301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grpSp>
            <p:nvGrpSpPr>
              <p:cNvPr id="268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298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99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269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0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1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2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273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296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97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  <p:sp>
            <p:nvSpPr>
              <p:cNvPr id="274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5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6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7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8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79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0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1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2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3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4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5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6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7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8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89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90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91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92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293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294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95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</p:grpSp>
        </p:grpSp>
        <p:grpSp>
          <p:nvGrpSpPr>
            <p:cNvPr id="201" name="Group 368"/>
            <p:cNvGrpSpPr/>
            <p:nvPr/>
          </p:nvGrpSpPr>
          <p:grpSpPr bwMode="gray">
            <a:xfrm>
              <a:off x="4455318" y="2994372"/>
              <a:ext cx="1196974" cy="1339850"/>
              <a:chOff x="4455318" y="2994372"/>
              <a:chExt cx="1196974" cy="1339850"/>
            </a:xfrm>
            <a:grpFill/>
          </p:grpSpPr>
          <p:sp>
            <p:nvSpPr>
              <p:cNvPr id="202" name="Freeform 113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sp>
            <p:nvSpPr>
              <p:cNvPr id="203" name="Freeform 114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198" dirty="0"/>
              </a:p>
            </p:txBody>
          </p:sp>
          <p:grpSp>
            <p:nvGrpSpPr>
              <p:cNvPr id="204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205" name="Freeform 116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06" name="Freeform 117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07" name="Freeform 118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08" name="Freeform 119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09" name="Freeform 120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0" name="Freeform 121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1" name="Freeform 122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2" name="Freeform 123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3" name="Freeform 124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4" name="Freeform 125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5" name="Freeform 126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6" name="Freeform 127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7" name="Freeform 128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8" name="Freeform 129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19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0" name="Freeform 131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1" name="Freeform 132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2" name="Freeform 133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3" name="Freeform 134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grpSp>
              <p:nvGrpSpPr>
                <p:cNvPr id="224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254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7198" dirty="0"/>
                  </a:p>
                </p:txBody>
              </p:sp>
              <p:sp>
                <p:nvSpPr>
                  <p:cNvPr id="255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7198" dirty="0"/>
                  </a:p>
                </p:txBody>
              </p:sp>
            </p:grpSp>
            <p:sp>
              <p:nvSpPr>
                <p:cNvPr id="225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6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7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8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29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0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1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2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3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4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5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6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7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8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39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0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1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2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3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4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5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6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7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8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49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sp>
              <p:nvSpPr>
                <p:cNvPr id="250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198" dirty="0"/>
                </a:p>
              </p:txBody>
            </p:sp>
            <p:grpSp>
              <p:nvGrpSpPr>
                <p:cNvPr id="251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252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7198" dirty="0"/>
                  </a:p>
                </p:txBody>
              </p:sp>
              <p:sp>
                <p:nvSpPr>
                  <p:cNvPr id="253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7198" dirty="0"/>
                  </a:p>
                </p:txBody>
              </p:sp>
            </p:grpSp>
          </p:grpSp>
        </p:grpSp>
      </p:grpSp>
      <p:sp>
        <p:nvSpPr>
          <p:cNvPr id="449" name="TextBox 448"/>
          <p:cNvSpPr txBox="1"/>
          <p:nvPr/>
        </p:nvSpPr>
        <p:spPr>
          <a:xfrm>
            <a:off x="1230922" y="8703777"/>
            <a:ext cx="7820619" cy="2954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600" b="1" dirty="0" err="1">
                <a:solidFill>
                  <a:srgbClr val="404040"/>
                </a:solidFill>
                <a:latin typeface="Aller" panose="02000503030000020004" pitchFamily="2" charset="0"/>
                <a:ea typeface="Source Sans Pro" panose="020B0503030403020204" pitchFamily="34" charset="0"/>
                <a:cs typeface="Open Sans" panose="020B0606030504020204" pitchFamily="34" charset="0"/>
              </a:rPr>
              <a:t>Nato</a:t>
            </a:r>
            <a:r>
              <a:rPr lang="en-US" sz="9600" b="1" dirty="0">
                <a:solidFill>
                  <a:srgbClr val="404040"/>
                </a:solidFill>
                <a:latin typeface="Aller" panose="02000503030000020004" pitchFamily="2" charset="0"/>
                <a:ea typeface="Source Sans Pro" panose="020B0503030403020204" pitchFamily="34" charset="0"/>
                <a:cs typeface="Open Sans" panose="020B0606030504020204" pitchFamily="34" charset="0"/>
              </a:rPr>
              <a:t> in Canada</a:t>
            </a:r>
          </a:p>
          <a:p>
            <a:r>
              <a:rPr lang="en-US" sz="4799" dirty="0">
                <a:solidFill>
                  <a:schemeClr val="tx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OGGI PRESENTE </a:t>
            </a:r>
          </a:p>
          <a:p>
            <a:r>
              <a:rPr lang="en-US" sz="4799" dirty="0">
                <a:solidFill>
                  <a:schemeClr val="tx1">
                    <a:lumMod val="50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TUTTO IL MONDO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1E787-7FBC-4719-91CC-DCD9C371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F9293-041E-4729-9200-6EA47E62D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75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40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8" y="1324150"/>
            <a:ext cx="53760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della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Community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201587"/>
            <a:ext cx="5808616" cy="44012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Modularity Q : 0,612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Number of Communities: 25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L’algoritmo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applicato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in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Gephi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per la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ricerca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delle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community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permette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identificare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I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gruppi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più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densamente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connessi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rispetto 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tutta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la network.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CB97914-A43D-46A9-954F-73D422DFD0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r="18258" b="28590"/>
          <a:stretch/>
        </p:blipFill>
        <p:spPr>
          <a:xfrm>
            <a:off x="8045189" y="1324149"/>
            <a:ext cx="16087111" cy="11242319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2B61678-4E47-4EB2-AB53-71549B20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305050"/>
            <a:ext cx="7781110" cy="70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41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della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Small world?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7" y="3500732"/>
            <a:ext cx="5769429" cy="397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analisi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ci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mostrano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che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network non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tende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comportarsi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come un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modello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small world,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avendo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delle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lunghezze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dei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path, in media, molto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basse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(</a:t>
            </a:r>
            <a:r>
              <a:rPr lang="en-US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facebook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è </a:t>
            </a:r>
            <a:r>
              <a:rPr lang="en-US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intorno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a 4,7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 ma un average clustering coefficient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altrettanto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basso.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C6557D2-AFAF-4AB2-AE2E-1F2026295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24423"/>
              </p:ext>
            </p:extLst>
          </p:nvPr>
        </p:nvGraphicFramePr>
        <p:xfrm>
          <a:off x="10997655" y="5745480"/>
          <a:ext cx="975105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0353">
                  <a:extLst>
                    <a:ext uri="{9D8B030D-6E8A-4147-A177-3AD203B41FA5}">
                      <a16:colId xmlns:a16="http://schemas.microsoft.com/office/drawing/2014/main" val="3788864468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2191751038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1167857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GRAFO ORIENTATO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GRAFO NON ORIENTATO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DIAMETRO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50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AVERAGE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7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AVERAGE CLUSTERING COEFF.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99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TRIANGLES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0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273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343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42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della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Assortativity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202512"/>
            <a:ext cx="6905896" cy="91409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Valutiamo cioè quanto i nodi tendano a seguire utenti simili per provenienza geografica.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L’attributo considerato, estratto dal dataset, è country.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L’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assortativity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calcolata è pari a 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-0.03276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A significare che ci sono meno archi di quelli attesi tra utenti dalla stessa Nazione.</a:t>
            </a: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Ciò può essere dovuto a stesse Nazioni indicate con nomi differenti oppure al 39% di popolazione che non ha indicato la provenienza geografica.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5C562AD8-96F8-496D-9954-D2FD4AE414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8" r="7015"/>
          <a:stretch/>
        </p:blipFill>
        <p:spPr>
          <a:xfrm>
            <a:off x="9379130" y="598737"/>
            <a:ext cx="14676830" cy="11934530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DB57FA5-2FF3-47CA-90AA-48A03BEB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450" y="914401"/>
            <a:ext cx="4214354" cy="61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2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025F227-B06E-4671-91EC-757F1FD7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1273E0-EF6E-4B5E-BB9F-1022498E8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43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8EC86-302E-48C7-A47D-6107EA3B5B92}"/>
              </a:ext>
            </a:extLst>
          </p:cNvPr>
          <p:cNvSpPr/>
          <p:nvPr/>
        </p:nvSpPr>
        <p:spPr>
          <a:xfrm>
            <a:off x="2669177" y="1324150"/>
            <a:ext cx="71671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Analisi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della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Assortativity</a:t>
            </a:r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263CD-985B-465C-B2A1-91C334129DFD}"/>
              </a:ext>
            </a:extLst>
          </p:cNvPr>
          <p:cNvSpPr/>
          <p:nvPr/>
        </p:nvSpPr>
        <p:spPr>
          <a:xfrm>
            <a:off x="2669178" y="3356405"/>
            <a:ext cx="6566262" cy="88331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Valutiamo cioè quanto i nodi tendano a seguire utenti simili per provenienza geografica.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Gli attributi considerati, estratti dal dataset, sono country e city.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Grazie al </a:t>
            </a:r>
            <a:r>
              <a:rPr lang="it-IT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geolayout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(</a:t>
            </a:r>
            <a:r>
              <a:rPr lang="it-IT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plugin esterno di </a:t>
            </a:r>
            <a:r>
              <a:rPr lang="it-IT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Gephi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 e grazie alla libreria </a:t>
            </a:r>
            <a:r>
              <a:rPr lang="it-IT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geocoder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python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(</a:t>
            </a:r>
            <a:r>
              <a:rPr lang="it-IT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progetto free </a:t>
            </a:r>
            <a:r>
              <a:rPr lang="it-IT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github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) e grazie all’integrazione con le </a:t>
            </a:r>
            <a:r>
              <a:rPr lang="it-IT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Google geocoding API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, posso utilizzare le coordinate delle città/country di provenienza degli utenti per dar modo agli </a:t>
            </a:r>
            <a:r>
              <a:rPr lang="it-IT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edge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 di creare un planisfero. 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r>
              <a:rPr lang="it-IT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rPr>
              <a:t>N.B. per il dataset estratto la disponibilità di dati è stata talmente minima da non poter consentire una visualizzazione significativa.</a:t>
            </a: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  <a:p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</a:endParaRP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9CCC017-69CB-4B77-A96B-016D0195D4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r="15175"/>
          <a:stretch>
            <a:fillRect/>
          </a:stretch>
        </p:blipFill>
        <p:spPr>
          <a:xfrm>
            <a:off x="9448800" y="0"/>
            <a:ext cx="12801600" cy="9144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0C034E0-11E2-4C20-88AD-C4382E0E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6544491"/>
            <a:ext cx="12877592" cy="71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9BA18148-C621-4554-A019-177F27FA8A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2D617-0948-4876-9996-EAB6A1146F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44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3D2CC-C181-461E-8016-32DD6B48CD0A}"/>
              </a:ext>
            </a:extLst>
          </p:cNvPr>
          <p:cNvSpPr/>
          <p:nvPr/>
        </p:nvSpPr>
        <p:spPr>
          <a:xfrm>
            <a:off x="2903578" y="3602678"/>
            <a:ext cx="869787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tillium" panose="00000500000000000000" pitchFamily="50" charset="0"/>
                <a:cs typeface="Segoe UI" panose="020B0502040204020203" pitchFamily="34" charset="0"/>
              </a:rPr>
              <a:t>The end</a:t>
            </a:r>
          </a:p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tillium Bd" panose="00000800000000000000" pitchFamily="50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6A74F7-E72A-48FF-A47F-DC19A634C182}"/>
              </a:ext>
            </a:extLst>
          </p:cNvPr>
          <p:cNvSpPr/>
          <p:nvPr/>
        </p:nvSpPr>
        <p:spPr>
          <a:xfrm>
            <a:off x="2903578" y="5504242"/>
            <a:ext cx="8199852" cy="74174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studio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500px ci ha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rivelato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buona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sostanza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tratta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reale,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interazioni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gli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utenti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governate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dalla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power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Abbiamo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scoperto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è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configurato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più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piuttosto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social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visti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parametri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transitivity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reciprocity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bassi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potremmo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pensare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tratti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social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fase ancora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embrionale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Scopriamo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inoltre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fatica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cedere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al social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la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conoscenza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proprio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Paese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provenienza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Sviluppi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futuri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potrebbero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essere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condotti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campioni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più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vicini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milione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nodi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utilizzando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strumenti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big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analysis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coinvolgendo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calcolo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delle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centrality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DE" sz="2800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 </a:t>
            </a:r>
            <a:r>
              <a:rPr lang="de-DE" sz="2800" i="1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confrontare</a:t>
            </a:r>
            <a:r>
              <a:rPr lang="de-DE" sz="2800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i="1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</a:t>
            </a:r>
            <a:r>
              <a:rPr lang="de-DE" sz="2800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 </a:t>
            </a:r>
            <a:r>
              <a:rPr lang="de-DE" sz="2800" i="1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affection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).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2374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egnaposto immagine 21">
            <a:extLst>
              <a:ext uri="{FF2B5EF4-FFF2-40B4-BE49-F238E27FC236}">
                <a16:creationId xmlns:a16="http://schemas.microsoft.com/office/drawing/2014/main" id="{20FCA620-3C32-4FAD-BD38-FEE06EEF5B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1" b="24301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B0CB2-0FC2-46D0-B084-0F2FD4C8357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21690" y="12344400"/>
            <a:ext cx="3640710" cy="910663"/>
          </a:xfrm>
        </p:spPr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1C2DE-22E0-4BE8-802A-BDAEA0324F5F}"/>
              </a:ext>
            </a:extLst>
          </p:cNvPr>
          <p:cNvSpPr/>
          <p:nvPr/>
        </p:nvSpPr>
        <p:spPr>
          <a:xfrm>
            <a:off x="1237458" y="1381213"/>
            <a:ext cx="939570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500px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</a:p>
          <a:p>
            <a:r>
              <a:rPr lang="en-US" sz="1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Sviluppi</a:t>
            </a:r>
            <a:r>
              <a:rPr lang="en-US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sz="1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futuri</a:t>
            </a:r>
            <a:r>
              <a:rPr lang="en-US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13660-7CD9-4306-A73B-D22ECB2255D5}"/>
              </a:ext>
            </a:extLst>
          </p:cNvPr>
          <p:cNvSpPr/>
          <p:nvPr/>
        </p:nvSpPr>
        <p:spPr>
          <a:xfrm>
            <a:off x="10502537" y="2299261"/>
            <a:ext cx="13575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L‘indagine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condotta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analizzato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maggior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delle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metriche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principali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</a:p>
          <a:p>
            <a:pPr algn="r"/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quale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strada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seguire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futuri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sviluppi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5D0E7B-92BE-48CF-AFE9-DE87E2A06F6C}"/>
              </a:ext>
            </a:extLst>
          </p:cNvPr>
          <p:cNvCxnSpPr/>
          <p:nvPr/>
        </p:nvCxnSpPr>
        <p:spPr>
          <a:xfrm>
            <a:off x="22673451" y="3571272"/>
            <a:ext cx="125255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60343-6EB3-4755-ACCB-9A305156D2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250813" y="12344400"/>
            <a:ext cx="1824197" cy="910662"/>
          </a:xfrm>
        </p:spPr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45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4A281-0A8C-4D34-B9AA-4530DBCC73E5}"/>
              </a:ext>
            </a:extLst>
          </p:cNvPr>
          <p:cNvGrpSpPr/>
          <p:nvPr/>
        </p:nvGrpSpPr>
        <p:grpSpPr>
          <a:xfrm>
            <a:off x="17295223" y="10520795"/>
            <a:ext cx="5888627" cy="1842094"/>
            <a:chOff x="12948442" y="3641522"/>
            <a:chExt cx="4572792" cy="18420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A3102D-DF8E-4E6A-B63A-368CA4179FA3}"/>
                </a:ext>
              </a:extLst>
            </p:cNvPr>
            <p:cNvSpPr/>
            <p:nvPr/>
          </p:nvSpPr>
          <p:spPr>
            <a:xfrm>
              <a:off x="12948442" y="3641522"/>
              <a:ext cx="4572792" cy="5232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Dataset </a:t>
              </a:r>
              <a:r>
                <a:rPr lang="de-DE" sz="2800" dirty="0" err="1">
                  <a:solidFill>
                    <a:schemeClr val="bg1"/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vicino</a:t>
              </a:r>
              <a:r>
                <a:rPr lang="de-DE" sz="2800" dirty="0">
                  <a:solidFill>
                    <a:schemeClr val="bg1"/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al </a:t>
              </a:r>
              <a:r>
                <a:rPr lang="de-DE" sz="2800" dirty="0" err="1">
                  <a:solidFill>
                    <a:schemeClr val="bg1"/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milione</a:t>
              </a:r>
              <a:endParaRPr lang="en-US" sz="2800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E3A6F-4346-4D93-8DC3-0425C3E39A3A}"/>
                </a:ext>
              </a:extLst>
            </p:cNvPr>
            <p:cNvSpPr/>
            <p:nvPr/>
          </p:nvSpPr>
          <p:spPr>
            <a:xfrm>
              <a:off x="12948442" y="4300959"/>
              <a:ext cx="4572792" cy="523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Big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data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analytics</a:t>
              </a:r>
              <a:r>
                <a:rPr lang="de-DE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e </a:t>
              </a:r>
              <a:r>
                <a:rPr lang="de-DE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centrality</a:t>
              </a:r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55CF42-597B-443F-9206-AF53039D245A}"/>
                </a:ext>
              </a:extLst>
            </p:cNvPr>
            <p:cNvSpPr/>
            <p:nvPr/>
          </p:nvSpPr>
          <p:spPr>
            <a:xfrm>
              <a:off x="12948442" y="4960396"/>
              <a:ext cx="4572792" cy="5232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Confronto</a:t>
              </a:r>
              <a:r>
                <a:rPr lang="de-DE" sz="2800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r>
                <a:rPr lang="de-DE" sz="2800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tra</a:t>
              </a:r>
              <a:r>
                <a:rPr lang="de-DE" sz="2800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i </a:t>
              </a:r>
              <a:r>
                <a:rPr lang="de-DE" sz="2800" dirty="0" err="1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dataset</a:t>
              </a:r>
              <a:r>
                <a:rPr lang="de-DE" sz="2800" dirty="0">
                  <a:solidFill>
                    <a:schemeClr val="bg1"/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641833" y="1605336"/>
            <a:ext cx="15585578" cy="10529513"/>
            <a:chOff x="13017546" y="3273350"/>
            <a:chExt cx="10283367" cy="6947373"/>
          </a:xfrm>
          <a:solidFill>
            <a:schemeClr val="bg1">
              <a:lumMod val="95000"/>
            </a:schemeClr>
          </a:solidFill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7272874" y="3991979"/>
              <a:ext cx="426764" cy="559971"/>
            </a:xfrm>
            <a:custGeom>
              <a:avLst/>
              <a:gdLst>
                <a:gd name="T0" fmla="*/ 72 w 78"/>
                <a:gd name="T1" fmla="*/ 39 h 113"/>
                <a:gd name="T2" fmla="*/ 66 w 78"/>
                <a:gd name="T3" fmla="*/ 44 h 113"/>
                <a:gd name="T4" fmla="*/ 61 w 78"/>
                <a:gd name="T5" fmla="*/ 44 h 113"/>
                <a:gd name="T6" fmla="*/ 65 w 78"/>
                <a:gd name="T7" fmla="*/ 38 h 113"/>
                <a:gd name="T8" fmla="*/ 72 w 78"/>
                <a:gd name="T9" fmla="*/ 14 h 113"/>
                <a:gd name="T10" fmla="*/ 66 w 78"/>
                <a:gd name="T11" fmla="*/ 12 h 113"/>
                <a:gd name="T12" fmla="*/ 65 w 78"/>
                <a:gd name="T13" fmla="*/ 1 h 113"/>
                <a:gd name="T14" fmla="*/ 51 w 78"/>
                <a:gd name="T15" fmla="*/ 4 h 113"/>
                <a:gd name="T16" fmla="*/ 46 w 78"/>
                <a:gd name="T17" fmla="*/ 9 h 113"/>
                <a:gd name="T18" fmla="*/ 40 w 78"/>
                <a:gd name="T19" fmla="*/ 6 h 113"/>
                <a:gd name="T20" fmla="*/ 36 w 78"/>
                <a:gd name="T21" fmla="*/ 7 h 113"/>
                <a:gd name="T22" fmla="*/ 25 w 78"/>
                <a:gd name="T23" fmla="*/ 16 h 113"/>
                <a:gd name="T24" fmla="*/ 24 w 78"/>
                <a:gd name="T25" fmla="*/ 17 h 113"/>
                <a:gd name="T26" fmla="*/ 19 w 78"/>
                <a:gd name="T27" fmla="*/ 26 h 113"/>
                <a:gd name="T28" fmla="*/ 31 w 78"/>
                <a:gd name="T29" fmla="*/ 33 h 113"/>
                <a:gd name="T30" fmla="*/ 30 w 78"/>
                <a:gd name="T31" fmla="*/ 35 h 113"/>
                <a:gd name="T32" fmla="*/ 30 w 78"/>
                <a:gd name="T33" fmla="*/ 49 h 113"/>
                <a:gd name="T34" fmla="*/ 27 w 78"/>
                <a:gd name="T35" fmla="*/ 51 h 113"/>
                <a:gd name="T36" fmla="*/ 20 w 78"/>
                <a:gd name="T37" fmla="*/ 44 h 113"/>
                <a:gd name="T38" fmla="*/ 11 w 78"/>
                <a:gd name="T39" fmla="*/ 33 h 113"/>
                <a:gd name="T40" fmla="*/ 0 w 78"/>
                <a:gd name="T41" fmla="*/ 47 h 113"/>
                <a:gd name="T42" fmla="*/ 6 w 78"/>
                <a:gd name="T43" fmla="*/ 63 h 113"/>
                <a:gd name="T44" fmla="*/ 15 w 78"/>
                <a:gd name="T45" fmla="*/ 71 h 113"/>
                <a:gd name="T46" fmla="*/ 22 w 78"/>
                <a:gd name="T47" fmla="*/ 82 h 113"/>
                <a:gd name="T48" fmla="*/ 33 w 78"/>
                <a:gd name="T49" fmla="*/ 107 h 113"/>
                <a:gd name="T50" fmla="*/ 48 w 78"/>
                <a:gd name="T51" fmla="*/ 111 h 113"/>
                <a:gd name="T52" fmla="*/ 56 w 78"/>
                <a:gd name="T53" fmla="*/ 103 h 113"/>
                <a:gd name="T54" fmla="*/ 70 w 78"/>
                <a:gd name="T55" fmla="*/ 89 h 113"/>
                <a:gd name="T56" fmla="*/ 72 w 78"/>
                <a:gd name="T57" fmla="*/ 79 h 113"/>
                <a:gd name="T58" fmla="*/ 71 w 78"/>
                <a:gd name="T59" fmla="*/ 58 h 113"/>
                <a:gd name="T60" fmla="*/ 69 w 78"/>
                <a:gd name="T61" fmla="*/ 54 h 113"/>
                <a:gd name="T62" fmla="*/ 77 w 78"/>
                <a:gd name="T63" fmla="*/ 5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113">
                  <a:moveTo>
                    <a:pt x="77" y="42"/>
                  </a:moveTo>
                  <a:cubicBezTo>
                    <a:pt x="76" y="40"/>
                    <a:pt x="74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9" y="39"/>
                    <a:pt x="67" y="41"/>
                    <a:pt x="66" y="44"/>
                  </a:cubicBezTo>
                  <a:cubicBezTo>
                    <a:pt x="65" y="44"/>
                    <a:pt x="65" y="45"/>
                    <a:pt x="65" y="45"/>
                  </a:cubicBezTo>
                  <a:cubicBezTo>
                    <a:pt x="64" y="44"/>
                    <a:pt x="62" y="44"/>
                    <a:pt x="61" y="44"/>
                  </a:cubicBezTo>
                  <a:cubicBezTo>
                    <a:pt x="60" y="44"/>
                    <a:pt x="59" y="44"/>
                    <a:pt x="59" y="43"/>
                  </a:cubicBezTo>
                  <a:cubicBezTo>
                    <a:pt x="60" y="42"/>
                    <a:pt x="63" y="39"/>
                    <a:pt x="65" y="38"/>
                  </a:cubicBezTo>
                  <a:cubicBezTo>
                    <a:pt x="69" y="36"/>
                    <a:pt x="71" y="34"/>
                    <a:pt x="72" y="33"/>
                  </a:cubicBezTo>
                  <a:cubicBezTo>
                    <a:pt x="74" y="28"/>
                    <a:pt x="78" y="18"/>
                    <a:pt x="72" y="14"/>
                  </a:cubicBezTo>
                  <a:cubicBezTo>
                    <a:pt x="71" y="13"/>
                    <a:pt x="69" y="13"/>
                    <a:pt x="68" y="12"/>
                  </a:cubicBezTo>
                  <a:cubicBezTo>
                    <a:pt x="67" y="12"/>
                    <a:pt x="67" y="12"/>
                    <a:pt x="66" y="12"/>
                  </a:cubicBezTo>
                  <a:cubicBezTo>
                    <a:pt x="66" y="11"/>
                    <a:pt x="67" y="10"/>
                    <a:pt x="67" y="9"/>
                  </a:cubicBezTo>
                  <a:cubicBezTo>
                    <a:pt x="68" y="8"/>
                    <a:pt x="69" y="4"/>
                    <a:pt x="65" y="1"/>
                  </a:cubicBezTo>
                  <a:cubicBezTo>
                    <a:pt x="65" y="0"/>
                    <a:pt x="63" y="0"/>
                    <a:pt x="62" y="0"/>
                  </a:cubicBezTo>
                  <a:cubicBezTo>
                    <a:pt x="58" y="0"/>
                    <a:pt x="53" y="3"/>
                    <a:pt x="51" y="4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7"/>
                    <a:pt x="47" y="9"/>
                    <a:pt x="46" y="9"/>
                  </a:cubicBezTo>
                  <a:cubicBezTo>
                    <a:pt x="45" y="9"/>
                    <a:pt x="45" y="8"/>
                    <a:pt x="44" y="8"/>
                  </a:cubicBezTo>
                  <a:cubicBezTo>
                    <a:pt x="43" y="7"/>
                    <a:pt x="42" y="6"/>
                    <a:pt x="40" y="6"/>
                  </a:cubicBezTo>
                  <a:cubicBezTo>
                    <a:pt x="39" y="6"/>
                    <a:pt x="39" y="7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29" y="9"/>
                    <a:pt x="27" y="9"/>
                    <a:pt x="26" y="11"/>
                  </a:cubicBezTo>
                  <a:cubicBezTo>
                    <a:pt x="24" y="13"/>
                    <a:pt x="25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4" y="17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7" y="23"/>
                    <a:pt x="19" y="26"/>
                  </a:cubicBezTo>
                  <a:cubicBezTo>
                    <a:pt x="20" y="30"/>
                    <a:pt x="24" y="31"/>
                    <a:pt x="28" y="32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4"/>
                    <a:pt x="30" y="35"/>
                  </a:cubicBezTo>
                  <a:cubicBezTo>
                    <a:pt x="29" y="37"/>
                    <a:pt x="27" y="40"/>
                    <a:pt x="29" y="43"/>
                  </a:cubicBezTo>
                  <a:cubicBezTo>
                    <a:pt x="30" y="45"/>
                    <a:pt x="30" y="47"/>
                    <a:pt x="30" y="49"/>
                  </a:cubicBezTo>
                  <a:cubicBezTo>
                    <a:pt x="30" y="49"/>
                    <a:pt x="30" y="50"/>
                    <a:pt x="29" y="50"/>
                  </a:cubicBezTo>
                  <a:cubicBezTo>
                    <a:pt x="28" y="51"/>
                    <a:pt x="28" y="51"/>
                    <a:pt x="27" y="51"/>
                  </a:cubicBezTo>
                  <a:cubicBezTo>
                    <a:pt x="25" y="51"/>
                    <a:pt x="22" y="49"/>
                    <a:pt x="21" y="47"/>
                  </a:cubicBezTo>
                  <a:cubicBezTo>
                    <a:pt x="21" y="46"/>
                    <a:pt x="20" y="45"/>
                    <a:pt x="20" y="44"/>
                  </a:cubicBezTo>
                  <a:cubicBezTo>
                    <a:pt x="19" y="40"/>
                    <a:pt x="17" y="35"/>
                    <a:pt x="13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9" y="33"/>
                    <a:pt x="7" y="34"/>
                    <a:pt x="5" y="36"/>
                  </a:cubicBezTo>
                  <a:cubicBezTo>
                    <a:pt x="2" y="39"/>
                    <a:pt x="0" y="44"/>
                    <a:pt x="0" y="47"/>
                  </a:cubicBezTo>
                  <a:cubicBezTo>
                    <a:pt x="1" y="51"/>
                    <a:pt x="2" y="54"/>
                    <a:pt x="4" y="57"/>
                  </a:cubicBezTo>
                  <a:cubicBezTo>
                    <a:pt x="5" y="59"/>
                    <a:pt x="6" y="61"/>
                    <a:pt x="6" y="63"/>
                  </a:cubicBezTo>
                  <a:cubicBezTo>
                    <a:pt x="8" y="67"/>
                    <a:pt x="10" y="69"/>
                    <a:pt x="12" y="70"/>
                  </a:cubicBezTo>
                  <a:cubicBezTo>
                    <a:pt x="13" y="70"/>
                    <a:pt x="14" y="71"/>
                    <a:pt x="15" y="71"/>
                  </a:cubicBezTo>
                  <a:cubicBezTo>
                    <a:pt x="16" y="73"/>
                    <a:pt x="17" y="75"/>
                    <a:pt x="19" y="77"/>
                  </a:cubicBezTo>
                  <a:cubicBezTo>
                    <a:pt x="20" y="79"/>
                    <a:pt x="21" y="80"/>
                    <a:pt x="22" y="82"/>
                  </a:cubicBezTo>
                  <a:cubicBezTo>
                    <a:pt x="25" y="86"/>
                    <a:pt x="26" y="90"/>
                    <a:pt x="28" y="94"/>
                  </a:cubicBezTo>
                  <a:cubicBezTo>
                    <a:pt x="29" y="99"/>
                    <a:pt x="30" y="103"/>
                    <a:pt x="33" y="107"/>
                  </a:cubicBezTo>
                  <a:cubicBezTo>
                    <a:pt x="35" y="109"/>
                    <a:pt x="38" y="113"/>
                    <a:pt x="42" y="113"/>
                  </a:cubicBezTo>
                  <a:cubicBezTo>
                    <a:pt x="45" y="113"/>
                    <a:pt x="47" y="112"/>
                    <a:pt x="48" y="111"/>
                  </a:cubicBezTo>
                  <a:cubicBezTo>
                    <a:pt x="51" y="108"/>
                    <a:pt x="51" y="105"/>
                    <a:pt x="51" y="102"/>
                  </a:cubicBezTo>
                  <a:cubicBezTo>
                    <a:pt x="53" y="102"/>
                    <a:pt x="54" y="103"/>
                    <a:pt x="56" y="103"/>
                  </a:cubicBezTo>
                  <a:cubicBezTo>
                    <a:pt x="59" y="103"/>
                    <a:pt x="61" y="102"/>
                    <a:pt x="63" y="101"/>
                  </a:cubicBezTo>
                  <a:cubicBezTo>
                    <a:pt x="68" y="97"/>
                    <a:pt x="69" y="93"/>
                    <a:pt x="70" y="89"/>
                  </a:cubicBezTo>
                  <a:cubicBezTo>
                    <a:pt x="70" y="87"/>
                    <a:pt x="70" y="86"/>
                    <a:pt x="70" y="85"/>
                  </a:cubicBezTo>
                  <a:cubicBezTo>
                    <a:pt x="71" y="83"/>
                    <a:pt x="72" y="81"/>
                    <a:pt x="72" y="79"/>
                  </a:cubicBezTo>
                  <a:cubicBezTo>
                    <a:pt x="74" y="76"/>
                    <a:pt x="75" y="73"/>
                    <a:pt x="75" y="69"/>
                  </a:cubicBezTo>
                  <a:cubicBezTo>
                    <a:pt x="76" y="64"/>
                    <a:pt x="74" y="61"/>
                    <a:pt x="71" y="58"/>
                  </a:cubicBezTo>
                  <a:cubicBezTo>
                    <a:pt x="71" y="58"/>
                    <a:pt x="70" y="57"/>
                    <a:pt x="69" y="56"/>
                  </a:cubicBezTo>
                  <a:cubicBezTo>
                    <a:pt x="69" y="55"/>
                    <a:pt x="69" y="55"/>
                    <a:pt x="69" y="54"/>
                  </a:cubicBezTo>
                  <a:cubicBezTo>
                    <a:pt x="69" y="54"/>
                    <a:pt x="70" y="54"/>
                    <a:pt x="70" y="54"/>
                  </a:cubicBezTo>
                  <a:cubicBezTo>
                    <a:pt x="73" y="54"/>
                    <a:pt x="76" y="52"/>
                    <a:pt x="77" y="50"/>
                  </a:cubicBezTo>
                  <a:cubicBezTo>
                    <a:pt x="78" y="48"/>
                    <a:pt x="78" y="45"/>
                    <a:pt x="77" y="4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7344685" y="4809537"/>
              <a:ext cx="342642" cy="304251"/>
            </a:xfrm>
            <a:custGeom>
              <a:avLst/>
              <a:gdLst>
                <a:gd name="T0" fmla="*/ 63 w 63"/>
                <a:gd name="T1" fmla="*/ 46 h 61"/>
                <a:gd name="T2" fmla="*/ 58 w 63"/>
                <a:gd name="T3" fmla="*/ 40 h 61"/>
                <a:gd name="T4" fmla="*/ 55 w 63"/>
                <a:gd name="T5" fmla="*/ 37 h 61"/>
                <a:gd name="T6" fmla="*/ 53 w 63"/>
                <a:gd name="T7" fmla="*/ 30 h 61"/>
                <a:gd name="T8" fmla="*/ 50 w 63"/>
                <a:gd name="T9" fmla="*/ 19 h 61"/>
                <a:gd name="T10" fmla="*/ 44 w 63"/>
                <a:gd name="T11" fmla="*/ 13 h 61"/>
                <a:gd name="T12" fmla="*/ 37 w 63"/>
                <a:gd name="T13" fmla="*/ 6 h 61"/>
                <a:gd name="T14" fmla="*/ 29 w 63"/>
                <a:gd name="T15" fmla="*/ 0 h 61"/>
                <a:gd name="T16" fmla="*/ 20 w 63"/>
                <a:gd name="T17" fmla="*/ 6 h 61"/>
                <a:gd name="T18" fmla="*/ 17 w 63"/>
                <a:gd name="T19" fmla="*/ 16 h 61"/>
                <a:gd name="T20" fmla="*/ 14 w 63"/>
                <a:gd name="T21" fmla="*/ 24 h 61"/>
                <a:gd name="T22" fmla="*/ 10 w 63"/>
                <a:gd name="T23" fmla="*/ 25 h 61"/>
                <a:gd name="T24" fmla="*/ 1 w 63"/>
                <a:gd name="T25" fmla="*/ 31 h 61"/>
                <a:gd name="T26" fmla="*/ 1 w 63"/>
                <a:gd name="T27" fmla="*/ 37 h 61"/>
                <a:gd name="T28" fmla="*/ 12 w 63"/>
                <a:gd name="T29" fmla="*/ 42 h 61"/>
                <a:gd name="T30" fmla="*/ 15 w 63"/>
                <a:gd name="T31" fmla="*/ 43 h 61"/>
                <a:gd name="T32" fmla="*/ 21 w 63"/>
                <a:gd name="T33" fmla="*/ 48 h 61"/>
                <a:gd name="T34" fmla="*/ 26 w 63"/>
                <a:gd name="T35" fmla="*/ 54 h 61"/>
                <a:gd name="T36" fmla="*/ 43 w 63"/>
                <a:gd name="T37" fmla="*/ 61 h 61"/>
                <a:gd name="T38" fmla="*/ 43 w 63"/>
                <a:gd name="T39" fmla="*/ 61 h 61"/>
                <a:gd name="T40" fmla="*/ 61 w 63"/>
                <a:gd name="T41" fmla="*/ 51 h 61"/>
                <a:gd name="T42" fmla="*/ 63 w 63"/>
                <a:gd name="T43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61">
                  <a:moveTo>
                    <a:pt x="63" y="46"/>
                  </a:moveTo>
                  <a:cubicBezTo>
                    <a:pt x="63" y="43"/>
                    <a:pt x="60" y="41"/>
                    <a:pt x="58" y="40"/>
                  </a:cubicBezTo>
                  <a:cubicBezTo>
                    <a:pt x="57" y="39"/>
                    <a:pt x="56" y="38"/>
                    <a:pt x="55" y="37"/>
                  </a:cubicBezTo>
                  <a:cubicBezTo>
                    <a:pt x="54" y="35"/>
                    <a:pt x="53" y="33"/>
                    <a:pt x="53" y="30"/>
                  </a:cubicBezTo>
                  <a:cubicBezTo>
                    <a:pt x="53" y="26"/>
                    <a:pt x="53" y="22"/>
                    <a:pt x="50" y="19"/>
                  </a:cubicBezTo>
                  <a:cubicBezTo>
                    <a:pt x="48" y="16"/>
                    <a:pt x="46" y="14"/>
                    <a:pt x="44" y="13"/>
                  </a:cubicBezTo>
                  <a:cubicBezTo>
                    <a:pt x="41" y="11"/>
                    <a:pt x="39" y="9"/>
                    <a:pt x="37" y="6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26" y="0"/>
                    <a:pt x="23" y="2"/>
                    <a:pt x="20" y="6"/>
                  </a:cubicBezTo>
                  <a:cubicBezTo>
                    <a:pt x="18" y="9"/>
                    <a:pt x="18" y="13"/>
                    <a:pt x="17" y="16"/>
                  </a:cubicBezTo>
                  <a:cubicBezTo>
                    <a:pt x="17" y="19"/>
                    <a:pt x="16" y="23"/>
                    <a:pt x="14" y="24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7" y="26"/>
                    <a:pt x="3" y="27"/>
                    <a:pt x="1" y="31"/>
                  </a:cubicBezTo>
                  <a:cubicBezTo>
                    <a:pt x="0" y="34"/>
                    <a:pt x="1" y="36"/>
                    <a:pt x="1" y="37"/>
                  </a:cubicBezTo>
                  <a:cubicBezTo>
                    <a:pt x="3" y="41"/>
                    <a:pt x="8" y="41"/>
                    <a:pt x="12" y="42"/>
                  </a:cubicBezTo>
                  <a:cubicBezTo>
                    <a:pt x="13" y="42"/>
                    <a:pt x="14" y="42"/>
                    <a:pt x="15" y="43"/>
                  </a:cubicBezTo>
                  <a:cubicBezTo>
                    <a:pt x="18" y="43"/>
                    <a:pt x="19" y="46"/>
                    <a:pt x="21" y="48"/>
                  </a:cubicBezTo>
                  <a:cubicBezTo>
                    <a:pt x="22" y="50"/>
                    <a:pt x="24" y="52"/>
                    <a:pt x="26" y="54"/>
                  </a:cubicBezTo>
                  <a:cubicBezTo>
                    <a:pt x="27" y="54"/>
                    <a:pt x="37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8" y="61"/>
                    <a:pt x="59" y="53"/>
                    <a:pt x="61" y="51"/>
                  </a:cubicBezTo>
                  <a:cubicBezTo>
                    <a:pt x="63" y="49"/>
                    <a:pt x="63" y="47"/>
                    <a:pt x="63" y="4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6162878" y="3907984"/>
              <a:ext cx="681181" cy="713030"/>
            </a:xfrm>
            <a:custGeom>
              <a:avLst/>
              <a:gdLst>
                <a:gd name="T0" fmla="*/ 110 w 125"/>
                <a:gd name="T1" fmla="*/ 51 h 144"/>
                <a:gd name="T2" fmla="*/ 108 w 125"/>
                <a:gd name="T3" fmla="*/ 50 h 144"/>
                <a:gd name="T4" fmla="*/ 111 w 125"/>
                <a:gd name="T5" fmla="*/ 35 h 144"/>
                <a:gd name="T6" fmla="*/ 96 w 125"/>
                <a:gd name="T7" fmla="*/ 19 h 144"/>
                <a:gd name="T8" fmla="*/ 85 w 125"/>
                <a:gd name="T9" fmla="*/ 26 h 144"/>
                <a:gd name="T10" fmla="*/ 80 w 125"/>
                <a:gd name="T11" fmla="*/ 30 h 144"/>
                <a:gd name="T12" fmla="*/ 81 w 125"/>
                <a:gd name="T13" fmla="*/ 27 h 144"/>
                <a:gd name="T14" fmla="*/ 89 w 125"/>
                <a:gd name="T15" fmla="*/ 18 h 144"/>
                <a:gd name="T16" fmla="*/ 92 w 125"/>
                <a:gd name="T17" fmla="*/ 4 h 144"/>
                <a:gd name="T18" fmla="*/ 85 w 125"/>
                <a:gd name="T19" fmla="*/ 0 h 144"/>
                <a:gd name="T20" fmla="*/ 75 w 125"/>
                <a:gd name="T21" fmla="*/ 1 h 144"/>
                <a:gd name="T22" fmla="*/ 61 w 125"/>
                <a:gd name="T23" fmla="*/ 2 h 144"/>
                <a:gd name="T24" fmla="*/ 54 w 125"/>
                <a:gd name="T25" fmla="*/ 3 h 144"/>
                <a:gd name="T26" fmla="*/ 36 w 125"/>
                <a:gd name="T27" fmla="*/ 9 h 144"/>
                <a:gd name="T28" fmla="*/ 26 w 125"/>
                <a:gd name="T29" fmla="*/ 18 h 144"/>
                <a:gd name="T30" fmla="*/ 27 w 125"/>
                <a:gd name="T31" fmla="*/ 23 h 144"/>
                <a:gd name="T32" fmla="*/ 14 w 125"/>
                <a:gd name="T33" fmla="*/ 29 h 144"/>
                <a:gd name="T34" fmla="*/ 8 w 125"/>
                <a:gd name="T35" fmla="*/ 38 h 144"/>
                <a:gd name="T36" fmla="*/ 19 w 125"/>
                <a:gd name="T37" fmla="*/ 47 h 144"/>
                <a:gd name="T38" fmla="*/ 21 w 125"/>
                <a:gd name="T39" fmla="*/ 48 h 144"/>
                <a:gd name="T40" fmla="*/ 12 w 125"/>
                <a:gd name="T41" fmla="*/ 52 h 144"/>
                <a:gd name="T42" fmla="*/ 17 w 125"/>
                <a:gd name="T43" fmla="*/ 61 h 144"/>
                <a:gd name="T44" fmla="*/ 24 w 125"/>
                <a:gd name="T45" fmla="*/ 61 h 144"/>
                <a:gd name="T46" fmla="*/ 28 w 125"/>
                <a:gd name="T47" fmla="*/ 61 h 144"/>
                <a:gd name="T48" fmla="*/ 37 w 125"/>
                <a:gd name="T49" fmla="*/ 63 h 144"/>
                <a:gd name="T50" fmla="*/ 39 w 125"/>
                <a:gd name="T51" fmla="*/ 63 h 144"/>
                <a:gd name="T52" fmla="*/ 43 w 125"/>
                <a:gd name="T53" fmla="*/ 63 h 144"/>
                <a:gd name="T54" fmla="*/ 34 w 125"/>
                <a:gd name="T55" fmla="*/ 64 h 144"/>
                <a:gd name="T56" fmla="*/ 17 w 125"/>
                <a:gd name="T57" fmla="*/ 63 h 144"/>
                <a:gd name="T58" fmla="*/ 3 w 125"/>
                <a:gd name="T59" fmla="*/ 72 h 144"/>
                <a:gd name="T60" fmla="*/ 18 w 125"/>
                <a:gd name="T61" fmla="*/ 93 h 144"/>
                <a:gd name="T62" fmla="*/ 38 w 125"/>
                <a:gd name="T63" fmla="*/ 102 h 144"/>
                <a:gd name="T64" fmla="*/ 50 w 125"/>
                <a:gd name="T65" fmla="*/ 105 h 144"/>
                <a:gd name="T66" fmla="*/ 60 w 125"/>
                <a:gd name="T67" fmla="*/ 110 h 144"/>
                <a:gd name="T68" fmla="*/ 66 w 125"/>
                <a:gd name="T69" fmla="*/ 115 h 144"/>
                <a:gd name="T70" fmla="*/ 67 w 125"/>
                <a:gd name="T71" fmla="*/ 123 h 144"/>
                <a:gd name="T72" fmla="*/ 54 w 125"/>
                <a:gd name="T73" fmla="*/ 116 h 144"/>
                <a:gd name="T74" fmla="*/ 19 w 125"/>
                <a:gd name="T75" fmla="*/ 105 h 144"/>
                <a:gd name="T76" fmla="*/ 14 w 125"/>
                <a:gd name="T77" fmla="*/ 104 h 144"/>
                <a:gd name="T78" fmla="*/ 0 w 125"/>
                <a:gd name="T79" fmla="*/ 107 h 144"/>
                <a:gd name="T80" fmla="*/ 125 w 125"/>
                <a:gd name="T81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" h="144">
                  <a:moveTo>
                    <a:pt x="117" y="48"/>
                  </a:moveTo>
                  <a:cubicBezTo>
                    <a:pt x="115" y="50"/>
                    <a:pt x="112" y="51"/>
                    <a:pt x="110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9" y="48"/>
                    <a:pt x="109" y="47"/>
                  </a:cubicBezTo>
                  <a:cubicBezTo>
                    <a:pt x="111" y="44"/>
                    <a:pt x="114" y="40"/>
                    <a:pt x="111" y="35"/>
                  </a:cubicBezTo>
                  <a:cubicBezTo>
                    <a:pt x="110" y="34"/>
                    <a:pt x="110" y="33"/>
                    <a:pt x="109" y="31"/>
                  </a:cubicBezTo>
                  <a:cubicBezTo>
                    <a:pt x="106" y="26"/>
                    <a:pt x="103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0" y="20"/>
                    <a:pt x="87" y="23"/>
                    <a:pt x="85" y="26"/>
                  </a:cubicBezTo>
                  <a:cubicBezTo>
                    <a:pt x="83" y="30"/>
                    <a:pt x="83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0"/>
                    <a:pt x="79" y="30"/>
                    <a:pt x="78" y="30"/>
                  </a:cubicBezTo>
                  <a:cubicBezTo>
                    <a:pt x="79" y="29"/>
                    <a:pt x="80" y="28"/>
                    <a:pt x="81" y="27"/>
                  </a:cubicBezTo>
                  <a:cubicBezTo>
                    <a:pt x="82" y="27"/>
                    <a:pt x="82" y="27"/>
                    <a:pt x="83" y="26"/>
                  </a:cubicBezTo>
                  <a:cubicBezTo>
                    <a:pt x="86" y="24"/>
                    <a:pt x="88" y="21"/>
                    <a:pt x="89" y="18"/>
                  </a:cubicBezTo>
                  <a:cubicBezTo>
                    <a:pt x="90" y="17"/>
                    <a:pt x="91" y="16"/>
                    <a:pt x="92" y="14"/>
                  </a:cubicBezTo>
                  <a:cubicBezTo>
                    <a:pt x="94" y="12"/>
                    <a:pt x="94" y="8"/>
                    <a:pt x="92" y="4"/>
                  </a:cubicBezTo>
                  <a:cubicBezTo>
                    <a:pt x="91" y="2"/>
                    <a:pt x="89" y="0"/>
                    <a:pt x="87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3" y="0"/>
                    <a:pt x="81" y="0"/>
                    <a:pt x="79" y="0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71" y="1"/>
                    <a:pt x="67" y="2"/>
                    <a:pt x="6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7" y="3"/>
                    <a:pt x="56" y="3"/>
                    <a:pt x="54" y="3"/>
                  </a:cubicBezTo>
                  <a:cubicBezTo>
                    <a:pt x="49" y="4"/>
                    <a:pt x="44" y="6"/>
                    <a:pt x="40" y="8"/>
                  </a:cubicBezTo>
                  <a:cubicBezTo>
                    <a:pt x="39" y="8"/>
                    <a:pt x="37" y="9"/>
                    <a:pt x="36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2" y="11"/>
                    <a:pt x="26" y="13"/>
                    <a:pt x="26" y="18"/>
                  </a:cubicBezTo>
                  <a:cubicBezTo>
                    <a:pt x="26" y="20"/>
                    <a:pt x="26" y="21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6" y="24"/>
                    <a:pt x="26" y="24"/>
                    <a:pt x="24" y="24"/>
                  </a:cubicBezTo>
                  <a:cubicBezTo>
                    <a:pt x="19" y="25"/>
                    <a:pt x="17" y="27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31"/>
                    <a:pt x="9" y="34"/>
                    <a:pt x="8" y="38"/>
                  </a:cubicBezTo>
                  <a:cubicBezTo>
                    <a:pt x="7" y="45"/>
                    <a:pt x="14" y="46"/>
                    <a:pt x="17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7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8" y="48"/>
                  </a:cubicBezTo>
                  <a:cubicBezTo>
                    <a:pt x="17" y="48"/>
                    <a:pt x="13" y="48"/>
                    <a:pt x="12" y="52"/>
                  </a:cubicBezTo>
                  <a:cubicBezTo>
                    <a:pt x="11" y="53"/>
                    <a:pt x="11" y="55"/>
                    <a:pt x="12" y="57"/>
                  </a:cubicBezTo>
                  <a:cubicBezTo>
                    <a:pt x="13" y="59"/>
                    <a:pt x="15" y="61"/>
                    <a:pt x="17" y="61"/>
                  </a:cubicBezTo>
                  <a:cubicBezTo>
                    <a:pt x="18" y="61"/>
                    <a:pt x="19" y="62"/>
                    <a:pt x="21" y="62"/>
                  </a:cubicBezTo>
                  <a:cubicBezTo>
                    <a:pt x="22" y="62"/>
                    <a:pt x="23" y="61"/>
                    <a:pt x="24" y="61"/>
                  </a:cubicBezTo>
                  <a:cubicBezTo>
                    <a:pt x="26" y="61"/>
                    <a:pt x="27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1"/>
                    <a:pt x="30" y="61"/>
                    <a:pt x="31" y="62"/>
                  </a:cubicBezTo>
                  <a:cubicBezTo>
                    <a:pt x="33" y="62"/>
                    <a:pt x="35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9" y="63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1" y="63"/>
                    <a:pt x="38" y="64"/>
                    <a:pt x="35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2" y="64"/>
                    <a:pt x="29" y="64"/>
                    <a:pt x="26" y="63"/>
                  </a:cubicBezTo>
                  <a:cubicBezTo>
                    <a:pt x="23" y="63"/>
                    <a:pt x="20" y="63"/>
                    <a:pt x="17" y="63"/>
                  </a:cubicBezTo>
                  <a:cubicBezTo>
                    <a:pt x="15" y="63"/>
                    <a:pt x="13" y="63"/>
                    <a:pt x="11" y="63"/>
                  </a:cubicBezTo>
                  <a:cubicBezTo>
                    <a:pt x="7" y="64"/>
                    <a:pt x="4" y="68"/>
                    <a:pt x="3" y="72"/>
                  </a:cubicBezTo>
                  <a:cubicBezTo>
                    <a:pt x="1" y="77"/>
                    <a:pt x="4" y="81"/>
                    <a:pt x="6" y="84"/>
                  </a:cubicBezTo>
                  <a:cubicBezTo>
                    <a:pt x="10" y="89"/>
                    <a:pt x="12" y="91"/>
                    <a:pt x="18" y="93"/>
                  </a:cubicBezTo>
                  <a:cubicBezTo>
                    <a:pt x="22" y="94"/>
                    <a:pt x="25" y="96"/>
                    <a:pt x="30" y="99"/>
                  </a:cubicBezTo>
                  <a:cubicBezTo>
                    <a:pt x="32" y="101"/>
                    <a:pt x="35" y="101"/>
                    <a:pt x="38" y="102"/>
                  </a:cubicBezTo>
                  <a:cubicBezTo>
                    <a:pt x="40" y="102"/>
                    <a:pt x="41" y="103"/>
                    <a:pt x="43" y="103"/>
                  </a:cubicBezTo>
                  <a:cubicBezTo>
                    <a:pt x="45" y="104"/>
                    <a:pt x="48" y="104"/>
                    <a:pt x="50" y="105"/>
                  </a:cubicBezTo>
                  <a:cubicBezTo>
                    <a:pt x="52" y="105"/>
                    <a:pt x="54" y="105"/>
                    <a:pt x="56" y="106"/>
                  </a:cubicBezTo>
                  <a:cubicBezTo>
                    <a:pt x="57" y="106"/>
                    <a:pt x="59" y="108"/>
                    <a:pt x="60" y="110"/>
                  </a:cubicBezTo>
                  <a:cubicBezTo>
                    <a:pt x="61" y="111"/>
                    <a:pt x="62" y="112"/>
                    <a:pt x="63" y="112"/>
                  </a:cubicBezTo>
                  <a:cubicBezTo>
                    <a:pt x="64" y="113"/>
                    <a:pt x="65" y="114"/>
                    <a:pt x="66" y="115"/>
                  </a:cubicBezTo>
                  <a:cubicBezTo>
                    <a:pt x="69" y="117"/>
                    <a:pt x="71" y="119"/>
                    <a:pt x="71" y="120"/>
                  </a:cubicBezTo>
                  <a:cubicBezTo>
                    <a:pt x="70" y="122"/>
                    <a:pt x="70" y="123"/>
                    <a:pt x="67" y="123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1" y="122"/>
                    <a:pt x="57" y="119"/>
                    <a:pt x="54" y="116"/>
                  </a:cubicBezTo>
                  <a:cubicBezTo>
                    <a:pt x="51" y="115"/>
                    <a:pt x="49" y="113"/>
                    <a:pt x="46" y="111"/>
                  </a:cubicBezTo>
                  <a:cubicBezTo>
                    <a:pt x="38" y="107"/>
                    <a:pt x="28" y="106"/>
                    <a:pt x="19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4"/>
                    <a:pt x="15" y="104"/>
                    <a:pt x="14" y="104"/>
                  </a:cubicBezTo>
                  <a:cubicBezTo>
                    <a:pt x="12" y="104"/>
                    <a:pt x="11" y="104"/>
                    <a:pt x="9" y="10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125" y="42"/>
                    <a:pt x="125" y="42"/>
                    <a:pt x="125" y="42"/>
                  </a:cubicBezTo>
                  <a:lnTo>
                    <a:pt x="117" y="48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16979474" y="3372278"/>
              <a:ext cx="322125" cy="395713"/>
            </a:xfrm>
            <a:custGeom>
              <a:avLst/>
              <a:gdLst>
                <a:gd name="T0" fmla="*/ 57 w 59"/>
                <a:gd name="T1" fmla="*/ 41 h 80"/>
                <a:gd name="T2" fmla="*/ 46 w 59"/>
                <a:gd name="T3" fmla="*/ 34 h 80"/>
                <a:gd name="T4" fmla="*/ 40 w 59"/>
                <a:gd name="T5" fmla="*/ 38 h 80"/>
                <a:gd name="T6" fmla="*/ 40 w 59"/>
                <a:gd name="T7" fmla="*/ 39 h 80"/>
                <a:gd name="T8" fmla="*/ 40 w 59"/>
                <a:gd name="T9" fmla="*/ 38 h 80"/>
                <a:gd name="T10" fmla="*/ 39 w 59"/>
                <a:gd name="T11" fmla="*/ 37 h 80"/>
                <a:gd name="T12" fmla="*/ 39 w 59"/>
                <a:gd name="T13" fmla="*/ 34 h 80"/>
                <a:gd name="T14" fmla="*/ 38 w 59"/>
                <a:gd name="T15" fmla="*/ 32 h 80"/>
                <a:gd name="T16" fmla="*/ 36 w 59"/>
                <a:gd name="T17" fmla="*/ 32 h 80"/>
                <a:gd name="T18" fmla="*/ 35 w 59"/>
                <a:gd name="T19" fmla="*/ 32 h 80"/>
                <a:gd name="T20" fmla="*/ 36 w 59"/>
                <a:gd name="T21" fmla="*/ 31 h 80"/>
                <a:gd name="T22" fmla="*/ 38 w 59"/>
                <a:gd name="T23" fmla="*/ 26 h 80"/>
                <a:gd name="T24" fmla="*/ 36 w 59"/>
                <a:gd name="T25" fmla="*/ 20 h 80"/>
                <a:gd name="T26" fmla="*/ 36 w 59"/>
                <a:gd name="T27" fmla="*/ 19 h 80"/>
                <a:gd name="T28" fmla="*/ 35 w 59"/>
                <a:gd name="T29" fmla="*/ 13 h 80"/>
                <a:gd name="T30" fmla="*/ 37 w 59"/>
                <a:gd name="T31" fmla="*/ 12 h 80"/>
                <a:gd name="T32" fmla="*/ 40 w 59"/>
                <a:gd name="T33" fmla="*/ 8 h 80"/>
                <a:gd name="T34" fmla="*/ 39 w 59"/>
                <a:gd name="T35" fmla="*/ 2 h 80"/>
                <a:gd name="T36" fmla="*/ 34 w 59"/>
                <a:gd name="T37" fmla="*/ 0 h 80"/>
                <a:gd name="T38" fmla="*/ 27 w 59"/>
                <a:gd name="T39" fmla="*/ 2 h 80"/>
                <a:gd name="T40" fmla="*/ 22 w 59"/>
                <a:gd name="T41" fmla="*/ 6 h 80"/>
                <a:gd name="T42" fmla="*/ 18 w 59"/>
                <a:gd name="T43" fmla="*/ 10 h 80"/>
                <a:gd name="T44" fmla="*/ 13 w 59"/>
                <a:gd name="T45" fmla="*/ 17 h 80"/>
                <a:gd name="T46" fmla="*/ 17 w 59"/>
                <a:gd name="T47" fmla="*/ 26 h 80"/>
                <a:gd name="T48" fmla="*/ 18 w 59"/>
                <a:gd name="T49" fmla="*/ 27 h 80"/>
                <a:gd name="T50" fmla="*/ 17 w 59"/>
                <a:gd name="T51" fmla="*/ 28 h 80"/>
                <a:gd name="T52" fmla="*/ 15 w 59"/>
                <a:gd name="T53" fmla="*/ 33 h 80"/>
                <a:gd name="T54" fmla="*/ 18 w 59"/>
                <a:gd name="T55" fmla="*/ 42 h 80"/>
                <a:gd name="T56" fmla="*/ 20 w 59"/>
                <a:gd name="T57" fmla="*/ 46 h 80"/>
                <a:gd name="T58" fmla="*/ 16 w 59"/>
                <a:gd name="T59" fmla="*/ 48 h 80"/>
                <a:gd name="T60" fmla="*/ 12 w 59"/>
                <a:gd name="T61" fmla="*/ 47 h 80"/>
                <a:gd name="T62" fmla="*/ 9 w 59"/>
                <a:gd name="T63" fmla="*/ 46 h 80"/>
                <a:gd name="T64" fmla="*/ 0 w 59"/>
                <a:gd name="T65" fmla="*/ 76 h 80"/>
                <a:gd name="T66" fmla="*/ 5 w 59"/>
                <a:gd name="T67" fmla="*/ 75 h 80"/>
                <a:gd name="T68" fmla="*/ 10 w 59"/>
                <a:gd name="T69" fmla="*/ 74 h 80"/>
                <a:gd name="T70" fmla="*/ 14 w 59"/>
                <a:gd name="T71" fmla="*/ 74 h 80"/>
                <a:gd name="T72" fmla="*/ 15 w 59"/>
                <a:gd name="T73" fmla="*/ 74 h 80"/>
                <a:gd name="T74" fmla="*/ 17 w 59"/>
                <a:gd name="T75" fmla="*/ 75 h 80"/>
                <a:gd name="T76" fmla="*/ 20 w 59"/>
                <a:gd name="T77" fmla="*/ 77 h 80"/>
                <a:gd name="T78" fmla="*/ 26 w 59"/>
                <a:gd name="T79" fmla="*/ 78 h 80"/>
                <a:gd name="T80" fmla="*/ 28 w 59"/>
                <a:gd name="T81" fmla="*/ 78 h 80"/>
                <a:gd name="T82" fmla="*/ 36 w 59"/>
                <a:gd name="T83" fmla="*/ 80 h 80"/>
                <a:gd name="T84" fmla="*/ 36 w 59"/>
                <a:gd name="T85" fmla="*/ 80 h 80"/>
                <a:gd name="T86" fmla="*/ 48 w 59"/>
                <a:gd name="T87" fmla="*/ 74 h 80"/>
                <a:gd name="T88" fmla="*/ 56 w 59"/>
                <a:gd name="T89" fmla="*/ 57 h 80"/>
                <a:gd name="T90" fmla="*/ 57 w 59"/>
                <a:gd name="T91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80">
                  <a:moveTo>
                    <a:pt x="57" y="41"/>
                  </a:moveTo>
                  <a:cubicBezTo>
                    <a:pt x="55" y="37"/>
                    <a:pt x="50" y="34"/>
                    <a:pt x="46" y="34"/>
                  </a:cubicBezTo>
                  <a:cubicBezTo>
                    <a:pt x="43" y="34"/>
                    <a:pt x="41" y="36"/>
                    <a:pt x="40" y="38"/>
                  </a:cubicBezTo>
                  <a:cubicBezTo>
                    <a:pt x="40" y="38"/>
                    <a:pt x="40" y="39"/>
                    <a:pt x="40" y="3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5"/>
                    <a:pt x="39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2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36" y="30"/>
                    <a:pt x="37" y="28"/>
                    <a:pt x="38" y="26"/>
                  </a:cubicBezTo>
                  <a:cubicBezTo>
                    <a:pt x="38" y="24"/>
                    <a:pt x="37" y="22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6" y="13"/>
                    <a:pt x="36" y="12"/>
                    <a:pt x="37" y="12"/>
                  </a:cubicBezTo>
                  <a:cubicBezTo>
                    <a:pt x="38" y="11"/>
                    <a:pt x="39" y="10"/>
                    <a:pt x="40" y="8"/>
                  </a:cubicBezTo>
                  <a:cubicBezTo>
                    <a:pt x="40" y="5"/>
                    <a:pt x="40" y="3"/>
                    <a:pt x="39" y="2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3"/>
                    <a:pt x="24" y="5"/>
                    <a:pt x="22" y="6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5" y="12"/>
                    <a:pt x="14" y="14"/>
                    <a:pt x="13" y="17"/>
                  </a:cubicBezTo>
                  <a:cubicBezTo>
                    <a:pt x="13" y="20"/>
                    <a:pt x="14" y="23"/>
                    <a:pt x="17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8"/>
                    <a:pt x="17" y="28"/>
                  </a:cubicBezTo>
                  <a:cubicBezTo>
                    <a:pt x="17" y="29"/>
                    <a:pt x="15" y="30"/>
                    <a:pt x="15" y="33"/>
                  </a:cubicBezTo>
                  <a:cubicBezTo>
                    <a:pt x="14" y="37"/>
                    <a:pt x="16" y="40"/>
                    <a:pt x="18" y="42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0" y="48"/>
                    <a:pt x="17" y="48"/>
                    <a:pt x="16" y="48"/>
                  </a:cubicBezTo>
                  <a:cubicBezTo>
                    <a:pt x="15" y="48"/>
                    <a:pt x="13" y="48"/>
                    <a:pt x="12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8" y="75"/>
                    <a:pt x="10" y="74"/>
                  </a:cubicBezTo>
                  <a:cubicBezTo>
                    <a:pt x="11" y="74"/>
                    <a:pt x="13" y="74"/>
                    <a:pt x="14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74"/>
                    <a:pt x="16" y="74"/>
                    <a:pt x="17" y="75"/>
                  </a:cubicBezTo>
                  <a:cubicBezTo>
                    <a:pt x="18" y="76"/>
                    <a:pt x="19" y="76"/>
                    <a:pt x="20" y="77"/>
                  </a:cubicBezTo>
                  <a:cubicBezTo>
                    <a:pt x="22" y="78"/>
                    <a:pt x="24" y="78"/>
                    <a:pt x="26" y="78"/>
                  </a:cubicBezTo>
                  <a:cubicBezTo>
                    <a:pt x="27" y="78"/>
                    <a:pt x="28" y="78"/>
                    <a:pt x="28" y="78"/>
                  </a:cubicBezTo>
                  <a:cubicBezTo>
                    <a:pt x="31" y="79"/>
                    <a:pt x="34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0" y="80"/>
                    <a:pt x="44" y="78"/>
                    <a:pt x="48" y="74"/>
                  </a:cubicBezTo>
                  <a:cubicBezTo>
                    <a:pt x="52" y="69"/>
                    <a:pt x="55" y="63"/>
                    <a:pt x="56" y="57"/>
                  </a:cubicBezTo>
                  <a:cubicBezTo>
                    <a:pt x="57" y="52"/>
                    <a:pt x="59" y="47"/>
                    <a:pt x="57" y="4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16558865" y="3351746"/>
              <a:ext cx="170295" cy="119460"/>
            </a:xfrm>
            <a:custGeom>
              <a:avLst/>
              <a:gdLst>
                <a:gd name="T0" fmla="*/ 26 w 31"/>
                <a:gd name="T1" fmla="*/ 0 h 24"/>
                <a:gd name="T2" fmla="*/ 9 w 31"/>
                <a:gd name="T3" fmla="*/ 6 h 24"/>
                <a:gd name="T4" fmla="*/ 9 w 31"/>
                <a:gd name="T5" fmla="*/ 6 h 24"/>
                <a:gd name="T6" fmla="*/ 1 w 31"/>
                <a:gd name="T7" fmla="*/ 12 h 24"/>
                <a:gd name="T8" fmla="*/ 2 w 31"/>
                <a:gd name="T9" fmla="*/ 18 h 24"/>
                <a:gd name="T10" fmla="*/ 7 w 31"/>
                <a:gd name="T11" fmla="*/ 24 h 24"/>
                <a:gd name="T12" fmla="*/ 9 w 31"/>
                <a:gd name="T13" fmla="*/ 24 h 24"/>
                <a:gd name="T14" fmla="*/ 9 w 31"/>
                <a:gd name="T15" fmla="*/ 24 h 24"/>
                <a:gd name="T16" fmla="*/ 17 w 31"/>
                <a:gd name="T17" fmla="*/ 20 h 24"/>
                <a:gd name="T18" fmla="*/ 18 w 31"/>
                <a:gd name="T19" fmla="*/ 19 h 24"/>
                <a:gd name="T20" fmla="*/ 29 w 31"/>
                <a:gd name="T21" fmla="*/ 4 h 24"/>
                <a:gd name="T22" fmla="*/ 31 w 31"/>
                <a:gd name="T23" fmla="*/ 0 h 24"/>
                <a:gd name="T24" fmla="*/ 26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26" y="0"/>
                  </a:moveTo>
                  <a:cubicBezTo>
                    <a:pt x="20" y="1"/>
                    <a:pt x="13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3" y="9"/>
                    <a:pt x="1" y="12"/>
                  </a:cubicBezTo>
                  <a:cubicBezTo>
                    <a:pt x="0" y="13"/>
                    <a:pt x="0" y="16"/>
                    <a:pt x="2" y="18"/>
                  </a:cubicBezTo>
                  <a:cubicBezTo>
                    <a:pt x="3" y="20"/>
                    <a:pt x="5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2" y="24"/>
                    <a:pt x="15" y="21"/>
                    <a:pt x="17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14"/>
                    <a:pt x="28" y="9"/>
                    <a:pt x="29" y="4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7769397" y="3282683"/>
              <a:ext cx="190813" cy="110128"/>
            </a:xfrm>
            <a:custGeom>
              <a:avLst/>
              <a:gdLst>
                <a:gd name="T0" fmla="*/ 33 w 35"/>
                <a:gd name="T1" fmla="*/ 7 h 22"/>
                <a:gd name="T2" fmla="*/ 26 w 35"/>
                <a:gd name="T3" fmla="*/ 3 h 22"/>
                <a:gd name="T4" fmla="*/ 25 w 35"/>
                <a:gd name="T5" fmla="*/ 3 h 22"/>
                <a:gd name="T6" fmla="*/ 21 w 35"/>
                <a:gd name="T7" fmla="*/ 2 h 22"/>
                <a:gd name="T8" fmla="*/ 14 w 35"/>
                <a:gd name="T9" fmla="*/ 0 h 22"/>
                <a:gd name="T10" fmla="*/ 10 w 35"/>
                <a:gd name="T11" fmla="*/ 1 h 22"/>
                <a:gd name="T12" fmla="*/ 2 w 35"/>
                <a:gd name="T13" fmla="*/ 14 h 22"/>
                <a:gd name="T14" fmla="*/ 14 w 35"/>
                <a:gd name="T15" fmla="*/ 19 h 22"/>
                <a:gd name="T16" fmla="*/ 17 w 35"/>
                <a:gd name="T17" fmla="*/ 20 h 22"/>
                <a:gd name="T18" fmla="*/ 20 w 35"/>
                <a:gd name="T19" fmla="*/ 21 h 22"/>
                <a:gd name="T20" fmla="*/ 25 w 35"/>
                <a:gd name="T21" fmla="*/ 22 h 22"/>
                <a:gd name="T22" fmla="*/ 32 w 35"/>
                <a:gd name="T23" fmla="*/ 17 h 22"/>
                <a:gd name="T24" fmla="*/ 32 w 35"/>
                <a:gd name="T25" fmla="*/ 16 h 22"/>
                <a:gd name="T26" fmla="*/ 33 w 35"/>
                <a:gd name="T2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2">
                  <a:moveTo>
                    <a:pt x="33" y="7"/>
                  </a:moveTo>
                  <a:cubicBezTo>
                    <a:pt x="32" y="4"/>
                    <a:pt x="28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4" y="3"/>
                    <a:pt x="22" y="2"/>
                    <a:pt x="21" y="2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3" y="0"/>
                    <a:pt x="11" y="1"/>
                    <a:pt x="10" y="1"/>
                  </a:cubicBezTo>
                  <a:cubicBezTo>
                    <a:pt x="6" y="3"/>
                    <a:pt x="0" y="8"/>
                    <a:pt x="2" y="14"/>
                  </a:cubicBezTo>
                  <a:cubicBezTo>
                    <a:pt x="3" y="19"/>
                    <a:pt x="10" y="19"/>
                    <a:pt x="14" y="19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20"/>
                    <a:pt x="19" y="20"/>
                    <a:pt x="20" y="21"/>
                  </a:cubicBezTo>
                  <a:cubicBezTo>
                    <a:pt x="22" y="21"/>
                    <a:pt x="24" y="22"/>
                    <a:pt x="25" y="22"/>
                  </a:cubicBezTo>
                  <a:cubicBezTo>
                    <a:pt x="28" y="22"/>
                    <a:pt x="30" y="20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3"/>
                    <a:pt x="35" y="10"/>
                    <a:pt x="33" y="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18608563" y="4051710"/>
              <a:ext cx="354953" cy="212789"/>
            </a:xfrm>
            <a:custGeom>
              <a:avLst/>
              <a:gdLst>
                <a:gd name="T0" fmla="*/ 25 w 65"/>
                <a:gd name="T1" fmla="*/ 43 h 43"/>
                <a:gd name="T2" fmla="*/ 22 w 65"/>
                <a:gd name="T3" fmla="*/ 43 h 43"/>
                <a:gd name="T4" fmla="*/ 15 w 65"/>
                <a:gd name="T5" fmla="*/ 36 h 43"/>
                <a:gd name="T6" fmla="*/ 14 w 65"/>
                <a:gd name="T7" fmla="*/ 30 h 43"/>
                <a:gd name="T8" fmla="*/ 13 w 65"/>
                <a:gd name="T9" fmla="*/ 27 h 43"/>
                <a:gd name="T10" fmla="*/ 10 w 65"/>
                <a:gd name="T11" fmla="*/ 26 h 43"/>
                <a:gd name="T12" fmla="*/ 2 w 65"/>
                <a:gd name="T13" fmla="*/ 17 h 43"/>
                <a:gd name="T14" fmla="*/ 3 w 65"/>
                <a:gd name="T15" fmla="*/ 2 h 43"/>
                <a:gd name="T16" fmla="*/ 8 w 65"/>
                <a:gd name="T17" fmla="*/ 0 h 43"/>
                <a:gd name="T18" fmla="*/ 16 w 65"/>
                <a:gd name="T19" fmla="*/ 2 h 43"/>
                <a:gd name="T20" fmla="*/ 20 w 65"/>
                <a:gd name="T21" fmla="*/ 3 h 43"/>
                <a:gd name="T22" fmla="*/ 21 w 65"/>
                <a:gd name="T23" fmla="*/ 3 h 43"/>
                <a:gd name="T24" fmla="*/ 27 w 65"/>
                <a:gd name="T25" fmla="*/ 2 h 43"/>
                <a:gd name="T26" fmla="*/ 36 w 65"/>
                <a:gd name="T27" fmla="*/ 0 h 43"/>
                <a:gd name="T28" fmla="*/ 51 w 65"/>
                <a:gd name="T29" fmla="*/ 10 h 43"/>
                <a:gd name="T30" fmla="*/ 51 w 65"/>
                <a:gd name="T31" fmla="*/ 11 h 43"/>
                <a:gd name="T32" fmla="*/ 56 w 65"/>
                <a:gd name="T33" fmla="*/ 15 h 43"/>
                <a:gd name="T34" fmla="*/ 63 w 65"/>
                <a:gd name="T35" fmla="*/ 24 h 43"/>
                <a:gd name="T36" fmla="*/ 64 w 65"/>
                <a:gd name="T37" fmla="*/ 31 h 43"/>
                <a:gd name="T38" fmla="*/ 54 w 65"/>
                <a:gd name="T39" fmla="*/ 35 h 43"/>
                <a:gd name="T40" fmla="*/ 49 w 65"/>
                <a:gd name="T41" fmla="*/ 35 h 43"/>
                <a:gd name="T42" fmla="*/ 45 w 65"/>
                <a:gd name="T43" fmla="*/ 35 h 43"/>
                <a:gd name="T44" fmla="*/ 39 w 65"/>
                <a:gd name="T45" fmla="*/ 36 h 43"/>
                <a:gd name="T46" fmla="*/ 36 w 65"/>
                <a:gd name="T47" fmla="*/ 38 h 43"/>
                <a:gd name="T48" fmla="*/ 25 w 65"/>
                <a:gd name="T4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43">
                  <a:moveTo>
                    <a:pt x="25" y="43"/>
                  </a:moveTo>
                  <a:cubicBezTo>
                    <a:pt x="24" y="43"/>
                    <a:pt x="23" y="43"/>
                    <a:pt x="22" y="43"/>
                  </a:cubicBezTo>
                  <a:cubicBezTo>
                    <a:pt x="18" y="42"/>
                    <a:pt x="16" y="39"/>
                    <a:pt x="15" y="36"/>
                  </a:cubicBezTo>
                  <a:cubicBezTo>
                    <a:pt x="14" y="34"/>
                    <a:pt x="14" y="32"/>
                    <a:pt x="14" y="30"/>
                  </a:cubicBezTo>
                  <a:cubicBezTo>
                    <a:pt x="14" y="29"/>
                    <a:pt x="14" y="28"/>
                    <a:pt x="13" y="27"/>
                  </a:cubicBezTo>
                  <a:cubicBezTo>
                    <a:pt x="13" y="26"/>
                    <a:pt x="12" y="26"/>
                    <a:pt x="10" y="26"/>
                  </a:cubicBezTo>
                  <a:cubicBezTo>
                    <a:pt x="4" y="25"/>
                    <a:pt x="3" y="20"/>
                    <a:pt x="2" y="17"/>
                  </a:cubicBezTo>
                  <a:cubicBezTo>
                    <a:pt x="1" y="12"/>
                    <a:pt x="0" y="6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3" y="3"/>
                    <a:pt x="25" y="2"/>
                    <a:pt x="27" y="2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3" y="1"/>
                    <a:pt x="47" y="5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4" y="14"/>
                    <a:pt x="56" y="15"/>
                  </a:cubicBezTo>
                  <a:cubicBezTo>
                    <a:pt x="58" y="18"/>
                    <a:pt x="61" y="21"/>
                    <a:pt x="63" y="24"/>
                  </a:cubicBezTo>
                  <a:cubicBezTo>
                    <a:pt x="65" y="27"/>
                    <a:pt x="65" y="30"/>
                    <a:pt x="64" y="31"/>
                  </a:cubicBezTo>
                  <a:cubicBezTo>
                    <a:pt x="62" y="34"/>
                    <a:pt x="59" y="35"/>
                    <a:pt x="54" y="35"/>
                  </a:cubicBezTo>
                  <a:cubicBezTo>
                    <a:pt x="52" y="35"/>
                    <a:pt x="51" y="35"/>
                    <a:pt x="49" y="35"/>
                  </a:cubicBezTo>
                  <a:cubicBezTo>
                    <a:pt x="48" y="35"/>
                    <a:pt x="46" y="35"/>
                    <a:pt x="45" y="35"/>
                  </a:cubicBezTo>
                  <a:cubicBezTo>
                    <a:pt x="42" y="35"/>
                    <a:pt x="40" y="35"/>
                    <a:pt x="39" y="36"/>
                  </a:cubicBezTo>
                  <a:cubicBezTo>
                    <a:pt x="38" y="37"/>
                    <a:pt x="37" y="37"/>
                    <a:pt x="36" y="38"/>
                  </a:cubicBezTo>
                  <a:cubicBezTo>
                    <a:pt x="33" y="41"/>
                    <a:pt x="29" y="43"/>
                    <a:pt x="25" y="43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009452" y="3336813"/>
              <a:ext cx="114898" cy="113861"/>
            </a:xfrm>
            <a:custGeom>
              <a:avLst/>
              <a:gdLst>
                <a:gd name="T0" fmla="*/ 16 w 21"/>
                <a:gd name="T1" fmla="*/ 2 h 23"/>
                <a:gd name="T2" fmla="*/ 10 w 21"/>
                <a:gd name="T3" fmla="*/ 0 h 23"/>
                <a:gd name="T4" fmla="*/ 2 w 21"/>
                <a:gd name="T5" fmla="*/ 4 h 23"/>
                <a:gd name="T6" fmla="*/ 1 w 21"/>
                <a:gd name="T7" fmla="*/ 14 h 23"/>
                <a:gd name="T8" fmla="*/ 12 w 21"/>
                <a:gd name="T9" fmla="*/ 23 h 23"/>
                <a:gd name="T10" fmla="*/ 13 w 21"/>
                <a:gd name="T11" fmla="*/ 23 h 23"/>
                <a:gd name="T12" fmla="*/ 20 w 21"/>
                <a:gd name="T13" fmla="*/ 18 h 23"/>
                <a:gd name="T14" fmla="*/ 16 w 21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3">
                  <a:moveTo>
                    <a:pt x="16" y="2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7"/>
                    <a:pt x="0" y="10"/>
                    <a:pt x="1" y="14"/>
                  </a:cubicBezTo>
                  <a:cubicBezTo>
                    <a:pt x="3" y="17"/>
                    <a:pt x="7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3"/>
                    <a:pt x="18" y="21"/>
                    <a:pt x="20" y="18"/>
                  </a:cubicBezTo>
                  <a:cubicBezTo>
                    <a:pt x="21" y="12"/>
                    <a:pt x="19" y="5"/>
                    <a:pt x="16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732466" y="3432008"/>
              <a:ext cx="974581" cy="550638"/>
            </a:xfrm>
            <a:custGeom>
              <a:avLst/>
              <a:gdLst>
                <a:gd name="T0" fmla="*/ 173 w 179"/>
                <a:gd name="T1" fmla="*/ 74 h 111"/>
                <a:gd name="T2" fmla="*/ 171 w 179"/>
                <a:gd name="T3" fmla="*/ 67 h 111"/>
                <a:gd name="T4" fmla="*/ 163 w 179"/>
                <a:gd name="T5" fmla="*/ 54 h 111"/>
                <a:gd name="T6" fmla="*/ 150 w 179"/>
                <a:gd name="T7" fmla="*/ 50 h 111"/>
                <a:gd name="T8" fmla="*/ 134 w 179"/>
                <a:gd name="T9" fmla="*/ 50 h 111"/>
                <a:gd name="T10" fmla="*/ 130 w 179"/>
                <a:gd name="T11" fmla="*/ 51 h 111"/>
                <a:gd name="T12" fmla="*/ 124 w 179"/>
                <a:gd name="T13" fmla="*/ 50 h 111"/>
                <a:gd name="T14" fmla="*/ 104 w 179"/>
                <a:gd name="T15" fmla="*/ 64 h 111"/>
                <a:gd name="T16" fmla="*/ 99 w 179"/>
                <a:gd name="T17" fmla="*/ 67 h 111"/>
                <a:gd name="T18" fmla="*/ 94 w 179"/>
                <a:gd name="T19" fmla="*/ 63 h 111"/>
                <a:gd name="T20" fmla="*/ 87 w 179"/>
                <a:gd name="T21" fmla="*/ 65 h 111"/>
                <a:gd name="T22" fmla="*/ 83 w 179"/>
                <a:gd name="T23" fmla="*/ 64 h 111"/>
                <a:gd name="T24" fmla="*/ 77 w 179"/>
                <a:gd name="T25" fmla="*/ 62 h 111"/>
                <a:gd name="T26" fmla="*/ 75 w 179"/>
                <a:gd name="T27" fmla="*/ 56 h 111"/>
                <a:gd name="T28" fmla="*/ 65 w 179"/>
                <a:gd name="T29" fmla="*/ 31 h 111"/>
                <a:gd name="T30" fmla="*/ 62 w 179"/>
                <a:gd name="T31" fmla="*/ 31 h 111"/>
                <a:gd name="T32" fmla="*/ 60 w 179"/>
                <a:gd name="T33" fmla="*/ 27 h 111"/>
                <a:gd name="T34" fmla="*/ 51 w 179"/>
                <a:gd name="T35" fmla="*/ 17 h 111"/>
                <a:gd name="T36" fmla="*/ 44 w 179"/>
                <a:gd name="T37" fmla="*/ 20 h 111"/>
                <a:gd name="T38" fmla="*/ 41 w 179"/>
                <a:gd name="T39" fmla="*/ 22 h 111"/>
                <a:gd name="T40" fmla="*/ 38 w 179"/>
                <a:gd name="T41" fmla="*/ 21 h 111"/>
                <a:gd name="T42" fmla="*/ 38 w 179"/>
                <a:gd name="T43" fmla="*/ 17 h 111"/>
                <a:gd name="T44" fmla="*/ 27 w 179"/>
                <a:gd name="T45" fmla="*/ 9 h 111"/>
                <a:gd name="T46" fmla="*/ 22 w 179"/>
                <a:gd name="T47" fmla="*/ 5 h 111"/>
                <a:gd name="T48" fmla="*/ 13 w 179"/>
                <a:gd name="T49" fmla="*/ 0 h 111"/>
                <a:gd name="T50" fmla="*/ 3 w 179"/>
                <a:gd name="T51" fmla="*/ 16 h 111"/>
                <a:gd name="T52" fmla="*/ 7 w 179"/>
                <a:gd name="T53" fmla="*/ 24 h 111"/>
                <a:gd name="T54" fmla="*/ 11 w 179"/>
                <a:gd name="T55" fmla="*/ 33 h 111"/>
                <a:gd name="T56" fmla="*/ 22 w 179"/>
                <a:gd name="T57" fmla="*/ 39 h 111"/>
                <a:gd name="T58" fmla="*/ 32 w 179"/>
                <a:gd name="T59" fmla="*/ 37 h 111"/>
                <a:gd name="T60" fmla="*/ 36 w 179"/>
                <a:gd name="T61" fmla="*/ 43 h 111"/>
                <a:gd name="T62" fmla="*/ 39 w 179"/>
                <a:gd name="T63" fmla="*/ 50 h 111"/>
                <a:gd name="T64" fmla="*/ 41 w 179"/>
                <a:gd name="T65" fmla="*/ 65 h 111"/>
                <a:gd name="T66" fmla="*/ 40 w 179"/>
                <a:gd name="T67" fmla="*/ 76 h 111"/>
                <a:gd name="T68" fmla="*/ 41 w 179"/>
                <a:gd name="T69" fmla="*/ 87 h 111"/>
                <a:gd name="T70" fmla="*/ 49 w 179"/>
                <a:gd name="T71" fmla="*/ 104 h 111"/>
                <a:gd name="T72" fmla="*/ 53 w 179"/>
                <a:gd name="T73" fmla="*/ 103 h 111"/>
                <a:gd name="T74" fmla="*/ 55 w 179"/>
                <a:gd name="T75" fmla="*/ 102 h 111"/>
                <a:gd name="T76" fmla="*/ 57 w 179"/>
                <a:gd name="T77" fmla="*/ 103 h 111"/>
                <a:gd name="T78" fmla="*/ 61 w 179"/>
                <a:gd name="T79" fmla="*/ 105 h 111"/>
                <a:gd name="T80" fmla="*/ 67 w 179"/>
                <a:gd name="T81" fmla="*/ 109 h 111"/>
                <a:gd name="T82" fmla="*/ 76 w 179"/>
                <a:gd name="T83" fmla="*/ 103 h 111"/>
                <a:gd name="T84" fmla="*/ 84 w 179"/>
                <a:gd name="T85" fmla="*/ 111 h 111"/>
                <a:gd name="T86" fmla="*/ 87 w 179"/>
                <a:gd name="T87" fmla="*/ 110 h 111"/>
                <a:gd name="T88" fmla="*/ 103 w 179"/>
                <a:gd name="T89" fmla="*/ 107 h 111"/>
                <a:gd name="T90" fmla="*/ 107 w 179"/>
                <a:gd name="T91" fmla="*/ 107 h 111"/>
                <a:gd name="T92" fmla="*/ 114 w 179"/>
                <a:gd name="T93" fmla="*/ 105 h 111"/>
                <a:gd name="T94" fmla="*/ 119 w 179"/>
                <a:gd name="T95" fmla="*/ 106 h 111"/>
                <a:gd name="T96" fmla="*/ 129 w 179"/>
                <a:gd name="T97" fmla="*/ 106 h 111"/>
                <a:gd name="T98" fmla="*/ 135 w 179"/>
                <a:gd name="T99" fmla="*/ 99 h 111"/>
                <a:gd name="T100" fmla="*/ 139 w 179"/>
                <a:gd name="T101" fmla="*/ 102 h 111"/>
                <a:gd name="T102" fmla="*/ 155 w 179"/>
                <a:gd name="T103" fmla="*/ 104 h 111"/>
                <a:gd name="T104" fmla="*/ 161 w 179"/>
                <a:gd name="T105" fmla="*/ 102 h 111"/>
                <a:gd name="T106" fmla="*/ 168 w 179"/>
                <a:gd name="T107" fmla="*/ 98 h 111"/>
                <a:gd name="T108" fmla="*/ 170 w 179"/>
                <a:gd name="T109" fmla="*/ 90 h 111"/>
                <a:gd name="T110" fmla="*/ 176 w 179"/>
                <a:gd name="T111" fmla="*/ 8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" h="111">
                  <a:moveTo>
                    <a:pt x="178" y="80"/>
                  </a:moveTo>
                  <a:cubicBezTo>
                    <a:pt x="178" y="78"/>
                    <a:pt x="176" y="75"/>
                    <a:pt x="173" y="74"/>
                  </a:cubicBezTo>
                  <a:cubicBezTo>
                    <a:pt x="172" y="73"/>
                    <a:pt x="171" y="72"/>
                    <a:pt x="171" y="70"/>
                  </a:cubicBezTo>
                  <a:cubicBezTo>
                    <a:pt x="171" y="69"/>
                    <a:pt x="171" y="68"/>
                    <a:pt x="171" y="67"/>
                  </a:cubicBezTo>
                  <a:cubicBezTo>
                    <a:pt x="171" y="66"/>
                    <a:pt x="171" y="65"/>
                    <a:pt x="170" y="64"/>
                  </a:cubicBezTo>
                  <a:cubicBezTo>
                    <a:pt x="170" y="61"/>
                    <a:pt x="169" y="56"/>
                    <a:pt x="163" y="54"/>
                  </a:cubicBezTo>
                  <a:cubicBezTo>
                    <a:pt x="162" y="54"/>
                    <a:pt x="161" y="54"/>
                    <a:pt x="160" y="53"/>
                  </a:cubicBezTo>
                  <a:cubicBezTo>
                    <a:pt x="156" y="52"/>
                    <a:pt x="153" y="52"/>
                    <a:pt x="150" y="50"/>
                  </a:cubicBezTo>
                  <a:cubicBezTo>
                    <a:pt x="147" y="49"/>
                    <a:pt x="145" y="48"/>
                    <a:pt x="143" y="48"/>
                  </a:cubicBezTo>
                  <a:cubicBezTo>
                    <a:pt x="140" y="48"/>
                    <a:pt x="137" y="49"/>
                    <a:pt x="134" y="50"/>
                  </a:cubicBezTo>
                  <a:cubicBezTo>
                    <a:pt x="134" y="51"/>
                    <a:pt x="133" y="51"/>
                    <a:pt x="133" y="51"/>
                  </a:cubicBezTo>
                  <a:cubicBezTo>
                    <a:pt x="132" y="51"/>
                    <a:pt x="131" y="51"/>
                    <a:pt x="130" y="51"/>
                  </a:cubicBezTo>
                  <a:cubicBezTo>
                    <a:pt x="129" y="50"/>
                    <a:pt x="127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18" y="51"/>
                    <a:pt x="112" y="56"/>
                    <a:pt x="107" y="60"/>
                  </a:cubicBezTo>
                  <a:cubicBezTo>
                    <a:pt x="106" y="62"/>
                    <a:pt x="105" y="63"/>
                    <a:pt x="104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5"/>
                    <a:pt x="100" y="67"/>
                    <a:pt x="99" y="67"/>
                  </a:cubicBezTo>
                  <a:cubicBezTo>
                    <a:pt x="98" y="67"/>
                    <a:pt x="98" y="67"/>
                    <a:pt x="98" y="66"/>
                  </a:cubicBezTo>
                  <a:cubicBezTo>
                    <a:pt x="97" y="65"/>
                    <a:pt x="96" y="63"/>
                    <a:pt x="94" y="63"/>
                  </a:cubicBezTo>
                  <a:cubicBezTo>
                    <a:pt x="93" y="63"/>
                    <a:pt x="93" y="63"/>
                    <a:pt x="92" y="63"/>
                  </a:cubicBezTo>
                  <a:cubicBezTo>
                    <a:pt x="90" y="63"/>
                    <a:pt x="89" y="64"/>
                    <a:pt x="87" y="65"/>
                  </a:cubicBezTo>
                  <a:cubicBezTo>
                    <a:pt x="87" y="65"/>
                    <a:pt x="86" y="65"/>
                    <a:pt x="85" y="65"/>
                  </a:cubicBezTo>
                  <a:cubicBezTo>
                    <a:pt x="85" y="65"/>
                    <a:pt x="84" y="65"/>
                    <a:pt x="83" y="64"/>
                  </a:cubicBezTo>
                  <a:cubicBezTo>
                    <a:pt x="82" y="63"/>
                    <a:pt x="81" y="62"/>
                    <a:pt x="78" y="62"/>
                  </a:cubicBezTo>
                  <a:cubicBezTo>
                    <a:pt x="78" y="62"/>
                    <a:pt x="78" y="62"/>
                    <a:pt x="77" y="62"/>
                  </a:cubicBezTo>
                  <a:cubicBezTo>
                    <a:pt x="76" y="62"/>
                    <a:pt x="75" y="62"/>
                    <a:pt x="74" y="62"/>
                  </a:cubicBezTo>
                  <a:cubicBezTo>
                    <a:pt x="74" y="60"/>
                    <a:pt x="75" y="58"/>
                    <a:pt x="75" y="56"/>
                  </a:cubicBezTo>
                  <a:cubicBezTo>
                    <a:pt x="77" y="49"/>
                    <a:pt x="79" y="42"/>
                    <a:pt x="72" y="34"/>
                  </a:cubicBezTo>
                  <a:cubicBezTo>
                    <a:pt x="70" y="31"/>
                    <a:pt x="67" y="31"/>
                    <a:pt x="65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3" y="31"/>
                    <a:pt x="62" y="31"/>
                    <a:pt x="62" y="31"/>
                  </a:cubicBezTo>
                  <a:cubicBezTo>
                    <a:pt x="61" y="31"/>
                    <a:pt x="61" y="31"/>
                    <a:pt x="60" y="31"/>
                  </a:cubicBezTo>
                  <a:cubicBezTo>
                    <a:pt x="60" y="30"/>
                    <a:pt x="60" y="30"/>
                    <a:pt x="60" y="27"/>
                  </a:cubicBezTo>
                  <a:cubicBezTo>
                    <a:pt x="60" y="26"/>
                    <a:pt x="60" y="24"/>
                    <a:pt x="59" y="23"/>
                  </a:cubicBezTo>
                  <a:cubicBezTo>
                    <a:pt x="58" y="19"/>
                    <a:pt x="55" y="17"/>
                    <a:pt x="51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47" y="18"/>
                    <a:pt x="46" y="19"/>
                    <a:pt x="44" y="20"/>
                  </a:cubicBezTo>
                  <a:cubicBezTo>
                    <a:pt x="44" y="21"/>
                    <a:pt x="43" y="21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7" y="14"/>
                    <a:pt x="35" y="12"/>
                    <a:pt x="31" y="10"/>
                  </a:cubicBezTo>
                  <a:cubicBezTo>
                    <a:pt x="30" y="9"/>
                    <a:pt x="29" y="9"/>
                    <a:pt x="27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19" y="1"/>
                    <a:pt x="16" y="0"/>
                    <a:pt x="13" y="0"/>
                  </a:cubicBezTo>
                  <a:cubicBezTo>
                    <a:pt x="9" y="0"/>
                    <a:pt x="4" y="3"/>
                    <a:pt x="2" y="7"/>
                  </a:cubicBezTo>
                  <a:cubicBezTo>
                    <a:pt x="0" y="10"/>
                    <a:pt x="1" y="13"/>
                    <a:pt x="3" y="16"/>
                  </a:cubicBezTo>
                  <a:cubicBezTo>
                    <a:pt x="4" y="18"/>
                    <a:pt x="5" y="20"/>
                    <a:pt x="6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29"/>
                    <a:pt x="9" y="31"/>
                    <a:pt x="11" y="33"/>
                  </a:cubicBezTo>
                  <a:cubicBezTo>
                    <a:pt x="13" y="35"/>
                    <a:pt x="16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5" y="38"/>
                    <a:pt x="27" y="38"/>
                  </a:cubicBezTo>
                  <a:cubicBezTo>
                    <a:pt x="28" y="37"/>
                    <a:pt x="31" y="37"/>
                    <a:pt x="32" y="37"/>
                  </a:cubicBezTo>
                  <a:cubicBezTo>
                    <a:pt x="33" y="37"/>
                    <a:pt x="34" y="37"/>
                    <a:pt x="35" y="38"/>
                  </a:cubicBezTo>
                  <a:cubicBezTo>
                    <a:pt x="35" y="38"/>
                    <a:pt x="36" y="41"/>
                    <a:pt x="36" y="43"/>
                  </a:cubicBezTo>
                  <a:cubicBezTo>
                    <a:pt x="37" y="44"/>
                    <a:pt x="37" y="46"/>
                    <a:pt x="37" y="47"/>
                  </a:cubicBezTo>
                  <a:cubicBezTo>
                    <a:pt x="38" y="48"/>
                    <a:pt x="38" y="49"/>
                    <a:pt x="39" y="50"/>
                  </a:cubicBezTo>
                  <a:cubicBezTo>
                    <a:pt x="41" y="54"/>
                    <a:pt x="43" y="58"/>
                    <a:pt x="42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7"/>
                    <a:pt x="40" y="68"/>
                    <a:pt x="40" y="69"/>
                  </a:cubicBezTo>
                  <a:cubicBezTo>
                    <a:pt x="40" y="72"/>
                    <a:pt x="40" y="74"/>
                    <a:pt x="40" y="76"/>
                  </a:cubicBezTo>
                  <a:cubicBezTo>
                    <a:pt x="40" y="77"/>
                    <a:pt x="40" y="78"/>
                    <a:pt x="40" y="78"/>
                  </a:cubicBezTo>
                  <a:cubicBezTo>
                    <a:pt x="40" y="81"/>
                    <a:pt x="41" y="84"/>
                    <a:pt x="41" y="87"/>
                  </a:cubicBezTo>
                  <a:cubicBezTo>
                    <a:pt x="42" y="89"/>
                    <a:pt x="42" y="92"/>
                    <a:pt x="42" y="94"/>
                  </a:cubicBezTo>
                  <a:cubicBezTo>
                    <a:pt x="42" y="97"/>
                    <a:pt x="42" y="103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1" y="104"/>
                    <a:pt x="53" y="103"/>
                    <a:pt x="53" y="103"/>
                  </a:cubicBezTo>
                  <a:cubicBezTo>
                    <a:pt x="54" y="103"/>
                    <a:pt x="54" y="102"/>
                    <a:pt x="54" y="102"/>
                  </a:cubicBezTo>
                  <a:cubicBezTo>
                    <a:pt x="54" y="102"/>
                    <a:pt x="54" y="102"/>
                    <a:pt x="55" y="102"/>
                  </a:cubicBezTo>
                  <a:cubicBezTo>
                    <a:pt x="55" y="102"/>
                    <a:pt x="55" y="102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9" y="104"/>
                    <a:pt x="60" y="104"/>
                  </a:cubicBezTo>
                  <a:cubicBezTo>
                    <a:pt x="60" y="104"/>
                    <a:pt x="60" y="105"/>
                    <a:pt x="61" y="105"/>
                  </a:cubicBezTo>
                  <a:cubicBezTo>
                    <a:pt x="61" y="106"/>
                    <a:pt x="62" y="107"/>
                    <a:pt x="63" y="107"/>
                  </a:cubicBezTo>
                  <a:cubicBezTo>
                    <a:pt x="64" y="108"/>
                    <a:pt x="66" y="109"/>
                    <a:pt x="67" y="109"/>
                  </a:cubicBezTo>
                  <a:cubicBezTo>
                    <a:pt x="70" y="109"/>
                    <a:pt x="73" y="107"/>
                    <a:pt x="75" y="105"/>
                  </a:cubicBezTo>
                  <a:cubicBezTo>
                    <a:pt x="76" y="104"/>
                    <a:pt x="76" y="104"/>
                    <a:pt x="76" y="103"/>
                  </a:cubicBezTo>
                  <a:cubicBezTo>
                    <a:pt x="76" y="104"/>
                    <a:pt x="76" y="105"/>
                    <a:pt x="77" y="106"/>
                  </a:cubicBezTo>
                  <a:cubicBezTo>
                    <a:pt x="77" y="108"/>
                    <a:pt x="79" y="111"/>
                    <a:pt x="84" y="111"/>
                  </a:cubicBezTo>
                  <a:cubicBezTo>
                    <a:pt x="85" y="111"/>
                    <a:pt x="86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0" y="110"/>
                    <a:pt x="92" y="109"/>
                    <a:pt x="95" y="108"/>
                  </a:cubicBezTo>
                  <a:cubicBezTo>
                    <a:pt x="98" y="108"/>
                    <a:pt x="100" y="107"/>
                    <a:pt x="103" y="107"/>
                  </a:cubicBezTo>
                  <a:cubicBezTo>
                    <a:pt x="103" y="107"/>
                    <a:pt x="103" y="107"/>
                    <a:pt x="104" y="107"/>
                  </a:cubicBezTo>
                  <a:cubicBezTo>
                    <a:pt x="105" y="107"/>
                    <a:pt x="106" y="107"/>
                    <a:pt x="107" y="107"/>
                  </a:cubicBezTo>
                  <a:cubicBezTo>
                    <a:pt x="109" y="107"/>
                    <a:pt x="111" y="107"/>
                    <a:pt x="113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6"/>
                  </a:cubicBezTo>
                  <a:cubicBezTo>
                    <a:pt x="116" y="106"/>
                    <a:pt x="117" y="106"/>
                    <a:pt x="119" y="106"/>
                  </a:cubicBezTo>
                  <a:cubicBezTo>
                    <a:pt x="119" y="107"/>
                    <a:pt x="120" y="107"/>
                    <a:pt x="121" y="107"/>
                  </a:cubicBezTo>
                  <a:cubicBezTo>
                    <a:pt x="124" y="107"/>
                    <a:pt x="127" y="106"/>
                    <a:pt x="129" y="106"/>
                  </a:cubicBezTo>
                  <a:cubicBezTo>
                    <a:pt x="132" y="105"/>
                    <a:pt x="133" y="103"/>
                    <a:pt x="134" y="101"/>
                  </a:cubicBezTo>
                  <a:cubicBezTo>
                    <a:pt x="134" y="100"/>
                    <a:pt x="135" y="100"/>
                    <a:pt x="135" y="99"/>
                  </a:cubicBezTo>
                  <a:cubicBezTo>
                    <a:pt x="135" y="100"/>
                    <a:pt x="136" y="100"/>
                    <a:pt x="136" y="100"/>
                  </a:cubicBezTo>
                  <a:cubicBezTo>
                    <a:pt x="137" y="101"/>
                    <a:pt x="138" y="102"/>
                    <a:pt x="139" y="102"/>
                  </a:cubicBezTo>
                  <a:cubicBezTo>
                    <a:pt x="143" y="104"/>
                    <a:pt x="147" y="105"/>
                    <a:pt x="151" y="105"/>
                  </a:cubicBezTo>
                  <a:cubicBezTo>
                    <a:pt x="152" y="105"/>
                    <a:pt x="154" y="104"/>
                    <a:pt x="155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0" y="102"/>
                    <a:pt x="161" y="102"/>
                    <a:pt x="161" y="102"/>
                  </a:cubicBezTo>
                  <a:cubicBezTo>
                    <a:pt x="161" y="101"/>
                    <a:pt x="162" y="101"/>
                    <a:pt x="163" y="101"/>
                  </a:cubicBezTo>
                  <a:cubicBezTo>
                    <a:pt x="164" y="101"/>
                    <a:pt x="166" y="100"/>
                    <a:pt x="168" y="98"/>
                  </a:cubicBezTo>
                  <a:cubicBezTo>
                    <a:pt x="169" y="96"/>
                    <a:pt x="170" y="94"/>
                    <a:pt x="170" y="93"/>
                  </a:cubicBezTo>
                  <a:cubicBezTo>
                    <a:pt x="170" y="92"/>
                    <a:pt x="170" y="91"/>
                    <a:pt x="170" y="90"/>
                  </a:cubicBezTo>
                  <a:cubicBezTo>
                    <a:pt x="170" y="90"/>
                    <a:pt x="171" y="89"/>
                    <a:pt x="172" y="89"/>
                  </a:cubicBezTo>
                  <a:cubicBezTo>
                    <a:pt x="174" y="88"/>
                    <a:pt x="175" y="87"/>
                    <a:pt x="176" y="86"/>
                  </a:cubicBezTo>
                  <a:cubicBezTo>
                    <a:pt x="178" y="84"/>
                    <a:pt x="179" y="82"/>
                    <a:pt x="178" y="8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703741" y="3725060"/>
              <a:ext cx="213382" cy="216522"/>
            </a:xfrm>
            <a:custGeom>
              <a:avLst/>
              <a:gdLst>
                <a:gd name="T0" fmla="*/ 38 w 39"/>
                <a:gd name="T1" fmla="*/ 22 h 44"/>
                <a:gd name="T2" fmla="*/ 37 w 39"/>
                <a:gd name="T3" fmla="*/ 19 h 44"/>
                <a:gd name="T4" fmla="*/ 37 w 39"/>
                <a:gd name="T5" fmla="*/ 18 h 44"/>
                <a:gd name="T6" fmla="*/ 34 w 39"/>
                <a:gd name="T7" fmla="*/ 8 h 44"/>
                <a:gd name="T8" fmla="*/ 27 w 39"/>
                <a:gd name="T9" fmla="*/ 1 h 44"/>
                <a:gd name="T10" fmla="*/ 22 w 39"/>
                <a:gd name="T11" fmla="*/ 0 h 44"/>
                <a:gd name="T12" fmla="*/ 12 w 39"/>
                <a:gd name="T13" fmla="*/ 3 h 44"/>
                <a:gd name="T14" fmla="*/ 8 w 39"/>
                <a:gd name="T15" fmla="*/ 10 h 44"/>
                <a:gd name="T16" fmla="*/ 6 w 39"/>
                <a:gd name="T17" fmla="*/ 14 h 44"/>
                <a:gd name="T18" fmla="*/ 5 w 39"/>
                <a:gd name="T19" fmla="*/ 15 h 44"/>
                <a:gd name="T20" fmla="*/ 2 w 39"/>
                <a:gd name="T21" fmla="*/ 26 h 44"/>
                <a:gd name="T22" fmla="*/ 6 w 39"/>
                <a:gd name="T23" fmla="*/ 31 h 44"/>
                <a:gd name="T24" fmla="*/ 8 w 39"/>
                <a:gd name="T25" fmla="*/ 33 h 44"/>
                <a:gd name="T26" fmla="*/ 14 w 39"/>
                <a:gd name="T27" fmla="*/ 38 h 44"/>
                <a:gd name="T28" fmla="*/ 19 w 39"/>
                <a:gd name="T29" fmla="*/ 41 h 44"/>
                <a:gd name="T30" fmla="*/ 22 w 39"/>
                <a:gd name="T31" fmla="*/ 43 h 44"/>
                <a:gd name="T32" fmla="*/ 27 w 39"/>
                <a:gd name="T33" fmla="*/ 44 h 44"/>
                <a:gd name="T34" fmla="*/ 33 w 39"/>
                <a:gd name="T35" fmla="*/ 43 h 44"/>
                <a:gd name="T36" fmla="*/ 38 w 39"/>
                <a:gd name="T37" fmla="*/ 36 h 44"/>
                <a:gd name="T38" fmla="*/ 38 w 39"/>
                <a:gd name="T3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44">
                  <a:moveTo>
                    <a:pt x="38" y="22"/>
                  </a:moveTo>
                  <a:cubicBezTo>
                    <a:pt x="38" y="21"/>
                    <a:pt x="37" y="20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5"/>
                    <a:pt x="36" y="11"/>
                    <a:pt x="34" y="8"/>
                  </a:cubicBezTo>
                  <a:cubicBezTo>
                    <a:pt x="33" y="5"/>
                    <a:pt x="30" y="2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19" y="0"/>
                    <a:pt x="14" y="1"/>
                    <a:pt x="12" y="3"/>
                  </a:cubicBezTo>
                  <a:cubicBezTo>
                    <a:pt x="10" y="5"/>
                    <a:pt x="9" y="8"/>
                    <a:pt x="8" y="10"/>
                  </a:cubicBezTo>
                  <a:cubicBezTo>
                    <a:pt x="8" y="11"/>
                    <a:pt x="7" y="13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7"/>
                    <a:pt x="0" y="21"/>
                    <a:pt x="2" y="26"/>
                  </a:cubicBezTo>
                  <a:cubicBezTo>
                    <a:pt x="3" y="29"/>
                    <a:pt x="5" y="30"/>
                    <a:pt x="6" y="31"/>
                  </a:cubicBezTo>
                  <a:cubicBezTo>
                    <a:pt x="7" y="32"/>
                    <a:pt x="8" y="32"/>
                    <a:pt x="8" y="33"/>
                  </a:cubicBezTo>
                  <a:cubicBezTo>
                    <a:pt x="10" y="35"/>
                    <a:pt x="12" y="37"/>
                    <a:pt x="14" y="38"/>
                  </a:cubicBezTo>
                  <a:cubicBezTo>
                    <a:pt x="16" y="40"/>
                    <a:pt x="18" y="41"/>
                    <a:pt x="19" y="41"/>
                  </a:cubicBezTo>
                  <a:cubicBezTo>
                    <a:pt x="20" y="42"/>
                    <a:pt x="21" y="42"/>
                    <a:pt x="22" y="43"/>
                  </a:cubicBezTo>
                  <a:cubicBezTo>
                    <a:pt x="24" y="44"/>
                    <a:pt x="26" y="44"/>
                    <a:pt x="27" y="44"/>
                  </a:cubicBezTo>
                  <a:cubicBezTo>
                    <a:pt x="29" y="44"/>
                    <a:pt x="31" y="44"/>
                    <a:pt x="33" y="43"/>
                  </a:cubicBezTo>
                  <a:cubicBezTo>
                    <a:pt x="35" y="41"/>
                    <a:pt x="37" y="39"/>
                    <a:pt x="38" y="36"/>
                  </a:cubicBezTo>
                  <a:cubicBezTo>
                    <a:pt x="39" y="31"/>
                    <a:pt x="38" y="26"/>
                    <a:pt x="38" y="2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7621671" y="4874867"/>
              <a:ext cx="82070" cy="78396"/>
            </a:xfrm>
            <a:custGeom>
              <a:avLst/>
              <a:gdLst>
                <a:gd name="T0" fmla="*/ 10 w 15"/>
                <a:gd name="T1" fmla="*/ 1 h 16"/>
                <a:gd name="T2" fmla="*/ 6 w 15"/>
                <a:gd name="T3" fmla="*/ 0 h 16"/>
                <a:gd name="T4" fmla="*/ 1 w 15"/>
                <a:gd name="T5" fmla="*/ 2 h 16"/>
                <a:gd name="T6" fmla="*/ 0 w 15"/>
                <a:gd name="T7" fmla="*/ 7 h 16"/>
                <a:gd name="T8" fmla="*/ 10 w 15"/>
                <a:gd name="T9" fmla="*/ 16 h 16"/>
                <a:gd name="T10" fmla="*/ 10 w 15"/>
                <a:gd name="T11" fmla="*/ 16 h 16"/>
                <a:gd name="T12" fmla="*/ 12 w 15"/>
                <a:gd name="T13" fmla="*/ 16 h 16"/>
                <a:gd name="T14" fmla="*/ 15 w 15"/>
                <a:gd name="T15" fmla="*/ 10 h 16"/>
                <a:gd name="T16" fmla="*/ 10 w 15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"/>
                  </a:move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1" y="11"/>
                    <a:pt x="6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4" y="15"/>
                    <a:pt x="15" y="13"/>
                    <a:pt x="15" y="10"/>
                  </a:cubicBezTo>
                  <a:cubicBezTo>
                    <a:pt x="15" y="7"/>
                    <a:pt x="12" y="3"/>
                    <a:pt x="10" y="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7933537" y="4835669"/>
              <a:ext cx="65656" cy="54131"/>
            </a:xfrm>
            <a:custGeom>
              <a:avLst/>
              <a:gdLst>
                <a:gd name="T0" fmla="*/ 11 w 12"/>
                <a:gd name="T1" fmla="*/ 4 h 11"/>
                <a:gd name="T2" fmla="*/ 7 w 12"/>
                <a:gd name="T3" fmla="*/ 0 h 11"/>
                <a:gd name="T4" fmla="*/ 1 w 12"/>
                <a:gd name="T5" fmla="*/ 6 h 11"/>
                <a:gd name="T6" fmla="*/ 3 w 12"/>
                <a:gd name="T7" fmla="*/ 10 h 11"/>
                <a:gd name="T8" fmla="*/ 5 w 12"/>
                <a:gd name="T9" fmla="*/ 11 h 11"/>
                <a:gd name="T10" fmla="*/ 5 w 12"/>
                <a:gd name="T11" fmla="*/ 11 h 11"/>
                <a:gd name="T12" fmla="*/ 10 w 12"/>
                <a:gd name="T13" fmla="*/ 8 h 11"/>
                <a:gd name="T14" fmla="*/ 11 w 12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11" y="4"/>
                  </a:moveTo>
                  <a:cubicBezTo>
                    <a:pt x="11" y="0"/>
                    <a:pt x="8" y="0"/>
                    <a:pt x="7" y="0"/>
                  </a:cubicBezTo>
                  <a:cubicBezTo>
                    <a:pt x="3" y="0"/>
                    <a:pt x="1" y="4"/>
                    <a:pt x="1" y="6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9" y="10"/>
                    <a:pt x="10" y="8"/>
                  </a:cubicBezTo>
                  <a:cubicBezTo>
                    <a:pt x="11" y="7"/>
                    <a:pt x="12" y="6"/>
                    <a:pt x="11" y="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6146464" y="4036777"/>
              <a:ext cx="1171549" cy="946351"/>
            </a:xfrm>
            <a:custGeom>
              <a:avLst/>
              <a:gdLst>
                <a:gd name="T0" fmla="*/ 209 w 215"/>
                <a:gd name="T1" fmla="*/ 139 h 191"/>
                <a:gd name="T2" fmla="*/ 205 w 215"/>
                <a:gd name="T3" fmla="*/ 135 h 191"/>
                <a:gd name="T4" fmla="*/ 197 w 215"/>
                <a:gd name="T5" fmla="*/ 125 h 191"/>
                <a:gd name="T6" fmla="*/ 189 w 215"/>
                <a:gd name="T7" fmla="*/ 119 h 191"/>
                <a:gd name="T8" fmla="*/ 181 w 215"/>
                <a:gd name="T9" fmla="*/ 110 h 191"/>
                <a:gd name="T10" fmla="*/ 178 w 215"/>
                <a:gd name="T11" fmla="*/ 104 h 191"/>
                <a:gd name="T12" fmla="*/ 179 w 215"/>
                <a:gd name="T13" fmla="*/ 90 h 191"/>
                <a:gd name="T14" fmla="*/ 181 w 215"/>
                <a:gd name="T15" fmla="*/ 69 h 191"/>
                <a:gd name="T16" fmla="*/ 180 w 215"/>
                <a:gd name="T17" fmla="*/ 57 h 191"/>
                <a:gd name="T18" fmla="*/ 182 w 215"/>
                <a:gd name="T19" fmla="*/ 50 h 191"/>
                <a:gd name="T20" fmla="*/ 184 w 215"/>
                <a:gd name="T21" fmla="*/ 44 h 191"/>
                <a:gd name="T22" fmla="*/ 185 w 215"/>
                <a:gd name="T23" fmla="*/ 35 h 191"/>
                <a:gd name="T24" fmla="*/ 181 w 215"/>
                <a:gd name="T25" fmla="*/ 21 h 191"/>
                <a:gd name="T26" fmla="*/ 177 w 215"/>
                <a:gd name="T27" fmla="*/ 16 h 191"/>
                <a:gd name="T28" fmla="*/ 165 w 215"/>
                <a:gd name="T29" fmla="*/ 3 h 191"/>
                <a:gd name="T30" fmla="*/ 149 w 215"/>
                <a:gd name="T31" fmla="*/ 9 h 191"/>
                <a:gd name="T32" fmla="*/ 148 w 215"/>
                <a:gd name="T33" fmla="*/ 15 h 191"/>
                <a:gd name="T34" fmla="*/ 146 w 215"/>
                <a:gd name="T35" fmla="*/ 30 h 191"/>
                <a:gd name="T36" fmla="*/ 145 w 215"/>
                <a:gd name="T37" fmla="*/ 38 h 191"/>
                <a:gd name="T38" fmla="*/ 146 w 215"/>
                <a:gd name="T39" fmla="*/ 50 h 191"/>
                <a:gd name="T40" fmla="*/ 143 w 215"/>
                <a:gd name="T41" fmla="*/ 62 h 191"/>
                <a:gd name="T42" fmla="*/ 141 w 215"/>
                <a:gd name="T43" fmla="*/ 44 h 191"/>
                <a:gd name="T44" fmla="*/ 138 w 215"/>
                <a:gd name="T45" fmla="*/ 16 h 191"/>
                <a:gd name="T46" fmla="*/ 131 w 215"/>
                <a:gd name="T47" fmla="*/ 10 h 191"/>
                <a:gd name="T48" fmla="*/ 5 w 215"/>
                <a:gd name="T49" fmla="*/ 82 h 191"/>
                <a:gd name="T50" fmla="*/ 2 w 215"/>
                <a:gd name="T51" fmla="*/ 98 h 191"/>
                <a:gd name="T52" fmla="*/ 3 w 215"/>
                <a:gd name="T53" fmla="*/ 104 h 191"/>
                <a:gd name="T54" fmla="*/ 15 w 215"/>
                <a:gd name="T55" fmla="*/ 121 h 191"/>
                <a:gd name="T56" fmla="*/ 30 w 215"/>
                <a:gd name="T57" fmla="*/ 128 h 191"/>
                <a:gd name="T58" fmla="*/ 32 w 215"/>
                <a:gd name="T59" fmla="*/ 127 h 191"/>
                <a:gd name="T60" fmla="*/ 35 w 215"/>
                <a:gd name="T61" fmla="*/ 128 h 191"/>
                <a:gd name="T62" fmla="*/ 34 w 215"/>
                <a:gd name="T63" fmla="*/ 140 h 191"/>
                <a:gd name="T64" fmla="*/ 36 w 215"/>
                <a:gd name="T65" fmla="*/ 163 h 191"/>
                <a:gd name="T66" fmla="*/ 49 w 215"/>
                <a:gd name="T67" fmla="*/ 165 h 191"/>
                <a:gd name="T68" fmla="*/ 59 w 215"/>
                <a:gd name="T69" fmla="*/ 167 h 191"/>
                <a:gd name="T70" fmla="*/ 74 w 215"/>
                <a:gd name="T71" fmla="*/ 170 h 191"/>
                <a:gd name="T72" fmla="*/ 82 w 215"/>
                <a:gd name="T73" fmla="*/ 172 h 191"/>
                <a:gd name="T74" fmla="*/ 101 w 215"/>
                <a:gd name="T75" fmla="*/ 167 h 191"/>
                <a:gd name="T76" fmla="*/ 108 w 215"/>
                <a:gd name="T77" fmla="*/ 168 h 191"/>
                <a:gd name="T78" fmla="*/ 120 w 215"/>
                <a:gd name="T79" fmla="*/ 169 h 191"/>
                <a:gd name="T80" fmla="*/ 131 w 215"/>
                <a:gd name="T81" fmla="*/ 158 h 191"/>
                <a:gd name="T82" fmla="*/ 134 w 215"/>
                <a:gd name="T83" fmla="*/ 153 h 191"/>
                <a:gd name="T84" fmla="*/ 134 w 215"/>
                <a:gd name="T85" fmla="*/ 158 h 191"/>
                <a:gd name="T86" fmla="*/ 133 w 215"/>
                <a:gd name="T87" fmla="*/ 167 h 191"/>
                <a:gd name="T88" fmla="*/ 144 w 215"/>
                <a:gd name="T89" fmla="*/ 169 h 191"/>
                <a:gd name="T90" fmla="*/ 145 w 215"/>
                <a:gd name="T91" fmla="*/ 174 h 191"/>
                <a:gd name="T92" fmla="*/ 157 w 215"/>
                <a:gd name="T93" fmla="*/ 184 h 191"/>
                <a:gd name="T94" fmla="*/ 167 w 215"/>
                <a:gd name="T95" fmla="*/ 188 h 191"/>
                <a:gd name="T96" fmla="*/ 184 w 215"/>
                <a:gd name="T97" fmla="*/ 189 h 191"/>
                <a:gd name="T98" fmla="*/ 195 w 215"/>
                <a:gd name="T99" fmla="*/ 179 h 191"/>
                <a:gd name="T100" fmla="*/ 195 w 215"/>
                <a:gd name="T101" fmla="*/ 173 h 191"/>
                <a:gd name="T102" fmla="*/ 195 w 215"/>
                <a:gd name="T103" fmla="*/ 165 h 191"/>
                <a:gd name="T104" fmla="*/ 191 w 215"/>
                <a:gd name="T105" fmla="*/ 156 h 191"/>
                <a:gd name="T106" fmla="*/ 192 w 215"/>
                <a:gd name="T107" fmla="*/ 155 h 191"/>
                <a:gd name="T108" fmla="*/ 198 w 215"/>
                <a:gd name="T109" fmla="*/ 158 h 191"/>
                <a:gd name="T110" fmla="*/ 202 w 215"/>
                <a:gd name="T111" fmla="*/ 157 h 191"/>
                <a:gd name="T112" fmla="*/ 207 w 215"/>
                <a:gd name="T113" fmla="*/ 161 h 191"/>
                <a:gd name="T114" fmla="*/ 214 w 215"/>
                <a:gd name="T115" fmla="*/ 1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5" h="191">
                  <a:moveTo>
                    <a:pt x="212" y="142"/>
                  </a:moveTo>
                  <a:cubicBezTo>
                    <a:pt x="211" y="141"/>
                    <a:pt x="210" y="140"/>
                    <a:pt x="209" y="139"/>
                  </a:cubicBezTo>
                  <a:cubicBezTo>
                    <a:pt x="209" y="139"/>
                    <a:pt x="208" y="138"/>
                    <a:pt x="207" y="138"/>
                  </a:cubicBezTo>
                  <a:cubicBezTo>
                    <a:pt x="207" y="137"/>
                    <a:pt x="206" y="136"/>
                    <a:pt x="205" y="135"/>
                  </a:cubicBezTo>
                  <a:cubicBezTo>
                    <a:pt x="205" y="134"/>
                    <a:pt x="205" y="134"/>
                    <a:pt x="204" y="133"/>
                  </a:cubicBezTo>
                  <a:cubicBezTo>
                    <a:pt x="202" y="130"/>
                    <a:pt x="199" y="127"/>
                    <a:pt x="197" y="125"/>
                  </a:cubicBezTo>
                  <a:cubicBezTo>
                    <a:pt x="196" y="124"/>
                    <a:pt x="195" y="124"/>
                    <a:pt x="194" y="123"/>
                  </a:cubicBezTo>
                  <a:cubicBezTo>
                    <a:pt x="193" y="121"/>
                    <a:pt x="191" y="120"/>
                    <a:pt x="189" y="119"/>
                  </a:cubicBezTo>
                  <a:cubicBezTo>
                    <a:pt x="187" y="118"/>
                    <a:pt x="185" y="117"/>
                    <a:pt x="184" y="115"/>
                  </a:cubicBezTo>
                  <a:cubicBezTo>
                    <a:pt x="183" y="114"/>
                    <a:pt x="182" y="112"/>
                    <a:pt x="181" y="110"/>
                  </a:cubicBezTo>
                  <a:cubicBezTo>
                    <a:pt x="181" y="109"/>
                    <a:pt x="181" y="109"/>
                    <a:pt x="181" y="108"/>
                  </a:cubicBezTo>
                  <a:cubicBezTo>
                    <a:pt x="180" y="107"/>
                    <a:pt x="179" y="105"/>
                    <a:pt x="178" y="104"/>
                  </a:cubicBezTo>
                  <a:cubicBezTo>
                    <a:pt x="178" y="103"/>
                    <a:pt x="177" y="102"/>
                    <a:pt x="177" y="101"/>
                  </a:cubicBezTo>
                  <a:cubicBezTo>
                    <a:pt x="175" y="98"/>
                    <a:pt x="177" y="95"/>
                    <a:pt x="179" y="90"/>
                  </a:cubicBezTo>
                  <a:cubicBezTo>
                    <a:pt x="182" y="86"/>
                    <a:pt x="184" y="80"/>
                    <a:pt x="183" y="75"/>
                  </a:cubicBezTo>
                  <a:cubicBezTo>
                    <a:pt x="183" y="73"/>
                    <a:pt x="182" y="71"/>
                    <a:pt x="181" y="69"/>
                  </a:cubicBezTo>
                  <a:cubicBezTo>
                    <a:pt x="180" y="66"/>
                    <a:pt x="179" y="64"/>
                    <a:pt x="179" y="61"/>
                  </a:cubicBezTo>
                  <a:cubicBezTo>
                    <a:pt x="179" y="60"/>
                    <a:pt x="179" y="59"/>
                    <a:pt x="180" y="57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54"/>
                    <a:pt x="182" y="52"/>
                    <a:pt x="182" y="50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7"/>
                    <a:pt x="183" y="46"/>
                    <a:pt x="184" y="44"/>
                  </a:cubicBezTo>
                  <a:cubicBezTo>
                    <a:pt x="185" y="42"/>
                    <a:pt x="185" y="39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2"/>
                    <a:pt x="185" y="29"/>
                    <a:pt x="184" y="25"/>
                  </a:cubicBezTo>
                  <a:cubicBezTo>
                    <a:pt x="183" y="23"/>
                    <a:pt x="182" y="22"/>
                    <a:pt x="181" y="21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9" y="18"/>
                    <a:pt x="178" y="17"/>
                    <a:pt x="177" y="16"/>
                  </a:cubicBezTo>
                  <a:cubicBezTo>
                    <a:pt x="175" y="12"/>
                    <a:pt x="173" y="7"/>
                    <a:pt x="168" y="5"/>
                  </a:cubicBezTo>
                  <a:cubicBezTo>
                    <a:pt x="167" y="4"/>
                    <a:pt x="166" y="4"/>
                    <a:pt x="165" y="3"/>
                  </a:cubicBezTo>
                  <a:cubicBezTo>
                    <a:pt x="163" y="2"/>
                    <a:pt x="160" y="0"/>
                    <a:pt x="157" y="0"/>
                  </a:cubicBezTo>
                  <a:cubicBezTo>
                    <a:pt x="151" y="0"/>
                    <a:pt x="149" y="6"/>
                    <a:pt x="149" y="9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8" y="12"/>
                    <a:pt x="148" y="14"/>
                    <a:pt x="148" y="15"/>
                  </a:cubicBezTo>
                  <a:cubicBezTo>
                    <a:pt x="147" y="17"/>
                    <a:pt x="147" y="20"/>
                    <a:pt x="146" y="22"/>
                  </a:cubicBezTo>
                  <a:cubicBezTo>
                    <a:pt x="146" y="24"/>
                    <a:pt x="146" y="27"/>
                    <a:pt x="146" y="30"/>
                  </a:cubicBezTo>
                  <a:cubicBezTo>
                    <a:pt x="146" y="31"/>
                    <a:pt x="146" y="33"/>
                    <a:pt x="146" y="34"/>
                  </a:cubicBezTo>
                  <a:cubicBezTo>
                    <a:pt x="146" y="36"/>
                    <a:pt x="145" y="37"/>
                    <a:pt x="145" y="38"/>
                  </a:cubicBezTo>
                  <a:cubicBezTo>
                    <a:pt x="145" y="40"/>
                    <a:pt x="145" y="43"/>
                    <a:pt x="145" y="46"/>
                  </a:cubicBezTo>
                  <a:cubicBezTo>
                    <a:pt x="145" y="47"/>
                    <a:pt x="146" y="49"/>
                    <a:pt x="146" y="50"/>
                  </a:cubicBezTo>
                  <a:cubicBezTo>
                    <a:pt x="146" y="52"/>
                    <a:pt x="147" y="54"/>
                    <a:pt x="147" y="55"/>
                  </a:cubicBezTo>
                  <a:cubicBezTo>
                    <a:pt x="146" y="58"/>
                    <a:pt x="144" y="62"/>
                    <a:pt x="143" y="62"/>
                  </a:cubicBezTo>
                  <a:cubicBezTo>
                    <a:pt x="143" y="62"/>
                    <a:pt x="142" y="62"/>
                    <a:pt x="141" y="59"/>
                  </a:cubicBezTo>
                  <a:cubicBezTo>
                    <a:pt x="140" y="54"/>
                    <a:pt x="140" y="49"/>
                    <a:pt x="141" y="44"/>
                  </a:cubicBezTo>
                  <a:cubicBezTo>
                    <a:pt x="142" y="41"/>
                    <a:pt x="142" y="39"/>
                    <a:pt x="142" y="37"/>
                  </a:cubicBezTo>
                  <a:cubicBezTo>
                    <a:pt x="143" y="29"/>
                    <a:pt x="140" y="22"/>
                    <a:pt x="138" y="16"/>
                  </a:cubicBezTo>
                  <a:cubicBezTo>
                    <a:pt x="136" y="14"/>
                    <a:pt x="135" y="13"/>
                    <a:pt x="134" y="12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8"/>
                    <a:pt x="1" y="93"/>
                    <a:pt x="2" y="98"/>
                  </a:cubicBezTo>
                  <a:cubicBezTo>
                    <a:pt x="2" y="98"/>
                    <a:pt x="2" y="99"/>
                    <a:pt x="2" y="100"/>
                  </a:cubicBezTo>
                  <a:cubicBezTo>
                    <a:pt x="3" y="101"/>
                    <a:pt x="3" y="102"/>
                    <a:pt x="3" y="104"/>
                  </a:cubicBezTo>
                  <a:cubicBezTo>
                    <a:pt x="3" y="105"/>
                    <a:pt x="3" y="107"/>
                    <a:pt x="4" y="109"/>
                  </a:cubicBezTo>
                  <a:cubicBezTo>
                    <a:pt x="5" y="116"/>
                    <a:pt x="11" y="118"/>
                    <a:pt x="15" y="121"/>
                  </a:cubicBezTo>
                  <a:cubicBezTo>
                    <a:pt x="18" y="122"/>
                    <a:pt x="20" y="123"/>
                    <a:pt x="21" y="124"/>
                  </a:cubicBezTo>
                  <a:cubicBezTo>
                    <a:pt x="24" y="126"/>
                    <a:pt x="26" y="127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2" y="127"/>
                    <a:pt x="32" y="127"/>
                  </a:cubicBezTo>
                  <a:cubicBezTo>
                    <a:pt x="33" y="127"/>
                    <a:pt x="33" y="127"/>
                    <a:pt x="34" y="127"/>
                  </a:cubicBezTo>
                  <a:cubicBezTo>
                    <a:pt x="35" y="127"/>
                    <a:pt x="35" y="128"/>
                    <a:pt x="35" y="128"/>
                  </a:cubicBezTo>
                  <a:cubicBezTo>
                    <a:pt x="36" y="130"/>
                    <a:pt x="37" y="134"/>
                    <a:pt x="35" y="137"/>
                  </a:cubicBezTo>
                  <a:cubicBezTo>
                    <a:pt x="35" y="138"/>
                    <a:pt x="34" y="139"/>
                    <a:pt x="34" y="140"/>
                  </a:cubicBezTo>
                  <a:cubicBezTo>
                    <a:pt x="33" y="141"/>
                    <a:pt x="31" y="143"/>
                    <a:pt x="31" y="146"/>
                  </a:cubicBezTo>
                  <a:cubicBezTo>
                    <a:pt x="29" y="152"/>
                    <a:pt x="32" y="159"/>
                    <a:pt x="36" y="163"/>
                  </a:cubicBezTo>
                  <a:cubicBezTo>
                    <a:pt x="39" y="165"/>
                    <a:pt x="43" y="165"/>
                    <a:pt x="46" y="165"/>
                  </a:cubicBezTo>
                  <a:cubicBezTo>
                    <a:pt x="46" y="165"/>
                    <a:pt x="49" y="165"/>
                    <a:pt x="49" y="165"/>
                  </a:cubicBezTo>
                  <a:cubicBezTo>
                    <a:pt x="51" y="165"/>
                    <a:pt x="52" y="166"/>
                    <a:pt x="54" y="166"/>
                  </a:cubicBezTo>
                  <a:cubicBezTo>
                    <a:pt x="55" y="166"/>
                    <a:pt x="57" y="167"/>
                    <a:pt x="59" y="167"/>
                  </a:cubicBezTo>
                  <a:cubicBezTo>
                    <a:pt x="63" y="167"/>
                    <a:pt x="68" y="168"/>
                    <a:pt x="72" y="169"/>
                  </a:cubicBezTo>
                  <a:cubicBezTo>
                    <a:pt x="73" y="169"/>
                    <a:pt x="74" y="170"/>
                    <a:pt x="74" y="170"/>
                  </a:cubicBezTo>
                  <a:cubicBezTo>
                    <a:pt x="76" y="171"/>
                    <a:pt x="78" y="172"/>
                    <a:pt x="81" y="172"/>
                  </a:cubicBezTo>
                  <a:cubicBezTo>
                    <a:pt x="81" y="172"/>
                    <a:pt x="82" y="172"/>
                    <a:pt x="82" y="172"/>
                  </a:cubicBezTo>
                  <a:cubicBezTo>
                    <a:pt x="86" y="172"/>
                    <a:pt x="90" y="171"/>
                    <a:pt x="93" y="170"/>
                  </a:cubicBezTo>
                  <a:cubicBezTo>
                    <a:pt x="96" y="169"/>
                    <a:pt x="98" y="168"/>
                    <a:pt x="101" y="167"/>
                  </a:cubicBezTo>
                  <a:cubicBezTo>
                    <a:pt x="101" y="167"/>
                    <a:pt x="102" y="167"/>
                    <a:pt x="102" y="167"/>
                  </a:cubicBezTo>
                  <a:cubicBezTo>
                    <a:pt x="104" y="167"/>
                    <a:pt x="106" y="168"/>
                    <a:pt x="108" y="168"/>
                  </a:cubicBezTo>
                  <a:cubicBezTo>
                    <a:pt x="110" y="169"/>
                    <a:pt x="113" y="169"/>
                    <a:pt x="115" y="169"/>
                  </a:cubicBezTo>
                  <a:cubicBezTo>
                    <a:pt x="117" y="169"/>
                    <a:pt x="118" y="169"/>
                    <a:pt x="120" y="169"/>
                  </a:cubicBezTo>
                  <a:cubicBezTo>
                    <a:pt x="123" y="168"/>
                    <a:pt x="126" y="165"/>
                    <a:pt x="129" y="161"/>
                  </a:cubicBezTo>
                  <a:cubicBezTo>
                    <a:pt x="130" y="160"/>
                    <a:pt x="131" y="159"/>
                    <a:pt x="131" y="158"/>
                  </a:cubicBezTo>
                  <a:cubicBezTo>
                    <a:pt x="132" y="156"/>
                    <a:pt x="133" y="154"/>
                    <a:pt x="134" y="154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5" y="154"/>
                    <a:pt x="135" y="154"/>
                  </a:cubicBezTo>
                  <a:cubicBezTo>
                    <a:pt x="135" y="155"/>
                    <a:pt x="135" y="156"/>
                    <a:pt x="134" y="158"/>
                  </a:cubicBezTo>
                  <a:cubicBezTo>
                    <a:pt x="133" y="159"/>
                    <a:pt x="133" y="160"/>
                    <a:pt x="132" y="162"/>
                  </a:cubicBezTo>
                  <a:cubicBezTo>
                    <a:pt x="132" y="164"/>
                    <a:pt x="132" y="165"/>
                    <a:pt x="133" y="167"/>
                  </a:cubicBezTo>
                  <a:cubicBezTo>
                    <a:pt x="135" y="169"/>
                    <a:pt x="138" y="169"/>
                    <a:pt x="140" y="169"/>
                  </a:cubicBezTo>
                  <a:cubicBezTo>
                    <a:pt x="141" y="169"/>
                    <a:pt x="143" y="169"/>
                    <a:pt x="144" y="169"/>
                  </a:cubicBezTo>
                  <a:cubicBezTo>
                    <a:pt x="144" y="170"/>
                    <a:pt x="145" y="171"/>
                    <a:pt x="145" y="173"/>
                  </a:cubicBezTo>
                  <a:cubicBezTo>
                    <a:pt x="145" y="173"/>
                    <a:pt x="145" y="174"/>
                    <a:pt x="145" y="174"/>
                  </a:cubicBezTo>
                  <a:cubicBezTo>
                    <a:pt x="146" y="177"/>
                    <a:pt x="146" y="180"/>
                    <a:pt x="148" y="182"/>
                  </a:cubicBezTo>
                  <a:cubicBezTo>
                    <a:pt x="151" y="184"/>
                    <a:pt x="154" y="184"/>
                    <a:pt x="157" y="184"/>
                  </a:cubicBezTo>
                  <a:cubicBezTo>
                    <a:pt x="157" y="184"/>
                    <a:pt x="158" y="184"/>
                    <a:pt x="159" y="184"/>
                  </a:cubicBezTo>
                  <a:cubicBezTo>
                    <a:pt x="162" y="185"/>
                    <a:pt x="164" y="186"/>
                    <a:pt x="167" y="188"/>
                  </a:cubicBezTo>
                  <a:cubicBezTo>
                    <a:pt x="171" y="190"/>
                    <a:pt x="174" y="191"/>
                    <a:pt x="177" y="191"/>
                  </a:cubicBezTo>
                  <a:cubicBezTo>
                    <a:pt x="179" y="191"/>
                    <a:pt x="182" y="191"/>
                    <a:pt x="184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9" y="187"/>
                    <a:pt x="194" y="185"/>
                    <a:pt x="195" y="179"/>
                  </a:cubicBezTo>
                  <a:cubicBezTo>
                    <a:pt x="195" y="178"/>
                    <a:pt x="195" y="177"/>
                    <a:pt x="195" y="176"/>
                  </a:cubicBezTo>
                  <a:cubicBezTo>
                    <a:pt x="195" y="175"/>
                    <a:pt x="195" y="174"/>
                    <a:pt x="195" y="173"/>
                  </a:cubicBezTo>
                  <a:cubicBezTo>
                    <a:pt x="195" y="173"/>
                    <a:pt x="195" y="172"/>
                    <a:pt x="195" y="172"/>
                  </a:cubicBezTo>
                  <a:cubicBezTo>
                    <a:pt x="196" y="170"/>
                    <a:pt x="196" y="167"/>
                    <a:pt x="195" y="165"/>
                  </a:cubicBezTo>
                  <a:cubicBezTo>
                    <a:pt x="194" y="163"/>
                    <a:pt x="192" y="162"/>
                    <a:pt x="189" y="161"/>
                  </a:cubicBezTo>
                  <a:cubicBezTo>
                    <a:pt x="190" y="160"/>
                    <a:pt x="191" y="158"/>
                    <a:pt x="191" y="156"/>
                  </a:cubicBezTo>
                  <a:cubicBezTo>
                    <a:pt x="191" y="156"/>
                    <a:pt x="191" y="155"/>
                    <a:pt x="191" y="154"/>
                  </a:cubicBezTo>
                  <a:cubicBezTo>
                    <a:pt x="192" y="154"/>
                    <a:pt x="192" y="155"/>
                    <a:pt x="192" y="155"/>
                  </a:cubicBezTo>
                  <a:cubicBezTo>
                    <a:pt x="193" y="156"/>
                    <a:pt x="194" y="157"/>
                    <a:pt x="196" y="158"/>
                  </a:cubicBezTo>
                  <a:cubicBezTo>
                    <a:pt x="197" y="158"/>
                    <a:pt x="197" y="158"/>
                    <a:pt x="198" y="158"/>
                  </a:cubicBezTo>
                  <a:cubicBezTo>
                    <a:pt x="200" y="158"/>
                    <a:pt x="201" y="158"/>
                    <a:pt x="201" y="157"/>
                  </a:cubicBezTo>
                  <a:cubicBezTo>
                    <a:pt x="201" y="157"/>
                    <a:pt x="202" y="157"/>
                    <a:pt x="202" y="157"/>
                  </a:cubicBezTo>
                  <a:cubicBezTo>
                    <a:pt x="202" y="157"/>
                    <a:pt x="202" y="158"/>
                    <a:pt x="202" y="158"/>
                  </a:cubicBezTo>
                  <a:cubicBezTo>
                    <a:pt x="203" y="159"/>
                    <a:pt x="204" y="161"/>
                    <a:pt x="207" y="161"/>
                  </a:cubicBezTo>
                  <a:cubicBezTo>
                    <a:pt x="207" y="161"/>
                    <a:pt x="208" y="161"/>
                    <a:pt x="208" y="161"/>
                  </a:cubicBezTo>
                  <a:cubicBezTo>
                    <a:pt x="211" y="160"/>
                    <a:pt x="213" y="158"/>
                    <a:pt x="214" y="154"/>
                  </a:cubicBezTo>
                  <a:cubicBezTo>
                    <a:pt x="215" y="150"/>
                    <a:pt x="215" y="145"/>
                    <a:pt x="212" y="14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7055388" y="3977047"/>
              <a:ext cx="180554" cy="188524"/>
            </a:xfrm>
            <a:custGeom>
              <a:avLst/>
              <a:gdLst>
                <a:gd name="T0" fmla="*/ 18 w 33"/>
                <a:gd name="T1" fmla="*/ 1 h 38"/>
                <a:gd name="T2" fmla="*/ 11 w 33"/>
                <a:gd name="T3" fmla="*/ 0 h 38"/>
                <a:gd name="T4" fmla="*/ 5 w 33"/>
                <a:gd name="T5" fmla="*/ 1 h 38"/>
                <a:gd name="T6" fmla="*/ 1 w 33"/>
                <a:gd name="T7" fmla="*/ 12 h 38"/>
                <a:gd name="T8" fmla="*/ 3 w 33"/>
                <a:gd name="T9" fmla="*/ 16 h 38"/>
                <a:gd name="T10" fmla="*/ 4 w 33"/>
                <a:gd name="T11" fmla="*/ 17 h 38"/>
                <a:gd name="T12" fmla="*/ 5 w 33"/>
                <a:gd name="T13" fmla="*/ 18 h 38"/>
                <a:gd name="T14" fmla="*/ 9 w 33"/>
                <a:gd name="T15" fmla="*/ 26 h 38"/>
                <a:gd name="T16" fmla="*/ 18 w 33"/>
                <a:gd name="T17" fmla="*/ 38 h 38"/>
                <a:gd name="T18" fmla="*/ 24 w 33"/>
                <a:gd name="T19" fmla="*/ 35 h 38"/>
                <a:gd name="T20" fmla="*/ 32 w 33"/>
                <a:gd name="T21" fmla="*/ 15 h 38"/>
                <a:gd name="T22" fmla="*/ 18 w 33"/>
                <a:gd name="T2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8" y="1"/>
                  </a:moveTo>
                  <a:cubicBezTo>
                    <a:pt x="15" y="1"/>
                    <a:pt x="13" y="0"/>
                    <a:pt x="11" y="0"/>
                  </a:cubicBezTo>
                  <a:cubicBezTo>
                    <a:pt x="9" y="0"/>
                    <a:pt x="7" y="1"/>
                    <a:pt x="5" y="1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13"/>
                    <a:pt x="3" y="15"/>
                    <a:pt x="3" y="16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21"/>
                    <a:pt x="8" y="23"/>
                    <a:pt x="9" y="26"/>
                  </a:cubicBezTo>
                  <a:cubicBezTo>
                    <a:pt x="10" y="30"/>
                    <a:pt x="12" y="38"/>
                    <a:pt x="18" y="38"/>
                  </a:cubicBezTo>
                  <a:cubicBezTo>
                    <a:pt x="20" y="38"/>
                    <a:pt x="22" y="37"/>
                    <a:pt x="24" y="35"/>
                  </a:cubicBezTo>
                  <a:cubicBezTo>
                    <a:pt x="27" y="31"/>
                    <a:pt x="33" y="22"/>
                    <a:pt x="32" y="15"/>
                  </a:cubicBezTo>
                  <a:cubicBezTo>
                    <a:pt x="31" y="8"/>
                    <a:pt x="24" y="3"/>
                    <a:pt x="18" y="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6995888" y="3967714"/>
              <a:ext cx="43087" cy="59730"/>
            </a:xfrm>
            <a:custGeom>
              <a:avLst/>
              <a:gdLst>
                <a:gd name="T0" fmla="*/ 5 w 8"/>
                <a:gd name="T1" fmla="*/ 3 h 12"/>
                <a:gd name="T2" fmla="*/ 5 w 8"/>
                <a:gd name="T3" fmla="*/ 3 h 12"/>
                <a:gd name="T4" fmla="*/ 5 w 8"/>
                <a:gd name="T5" fmla="*/ 0 h 12"/>
                <a:gd name="T6" fmla="*/ 0 w 8"/>
                <a:gd name="T7" fmla="*/ 6 h 12"/>
                <a:gd name="T8" fmla="*/ 3 w 8"/>
                <a:gd name="T9" fmla="*/ 6 h 12"/>
                <a:gd name="T10" fmla="*/ 3 w 8"/>
                <a:gd name="T11" fmla="*/ 6 h 12"/>
                <a:gd name="T12" fmla="*/ 0 w 8"/>
                <a:gd name="T13" fmla="*/ 6 h 12"/>
                <a:gd name="T14" fmla="*/ 1 w 8"/>
                <a:gd name="T15" fmla="*/ 10 h 12"/>
                <a:gd name="T16" fmla="*/ 5 w 8"/>
                <a:gd name="T17" fmla="*/ 12 h 12"/>
                <a:gd name="T18" fmla="*/ 5 w 8"/>
                <a:gd name="T19" fmla="*/ 9 h 12"/>
                <a:gd name="T20" fmla="*/ 7 w 8"/>
                <a:gd name="T21" fmla="*/ 8 h 12"/>
                <a:gd name="T22" fmla="*/ 5 w 8"/>
                <a:gd name="T2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2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2" y="11"/>
                    <a:pt x="3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7" y="8"/>
                  </a:cubicBezTo>
                  <a:cubicBezTo>
                    <a:pt x="8" y="6"/>
                    <a:pt x="8" y="4"/>
                    <a:pt x="5" y="3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7256460" y="4940197"/>
              <a:ext cx="82070" cy="87729"/>
            </a:xfrm>
            <a:custGeom>
              <a:avLst/>
              <a:gdLst>
                <a:gd name="T0" fmla="*/ 9 w 15"/>
                <a:gd name="T1" fmla="*/ 0 h 18"/>
                <a:gd name="T2" fmla="*/ 5 w 15"/>
                <a:gd name="T3" fmla="*/ 1 h 18"/>
                <a:gd name="T4" fmla="*/ 0 w 15"/>
                <a:gd name="T5" fmla="*/ 11 h 18"/>
                <a:gd name="T6" fmla="*/ 3 w 15"/>
                <a:gd name="T7" fmla="*/ 17 h 18"/>
                <a:gd name="T8" fmla="*/ 6 w 15"/>
                <a:gd name="T9" fmla="*/ 18 h 18"/>
                <a:gd name="T10" fmla="*/ 12 w 15"/>
                <a:gd name="T11" fmla="*/ 13 h 18"/>
                <a:gd name="T12" fmla="*/ 12 w 15"/>
                <a:gd name="T13" fmla="*/ 12 h 18"/>
                <a:gd name="T14" fmla="*/ 13 w 15"/>
                <a:gd name="T15" fmla="*/ 3 h 18"/>
                <a:gd name="T16" fmla="*/ 9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9" y="0"/>
                  </a:moveTo>
                  <a:cubicBezTo>
                    <a:pt x="8" y="0"/>
                    <a:pt x="7" y="1"/>
                    <a:pt x="5" y="1"/>
                  </a:cubicBezTo>
                  <a:cubicBezTo>
                    <a:pt x="2" y="3"/>
                    <a:pt x="0" y="8"/>
                    <a:pt x="0" y="11"/>
                  </a:cubicBezTo>
                  <a:cubicBezTo>
                    <a:pt x="0" y="15"/>
                    <a:pt x="2" y="16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9" y="18"/>
                    <a:pt x="11" y="14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9"/>
                    <a:pt x="15" y="6"/>
                    <a:pt x="13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7301598" y="4617280"/>
              <a:ext cx="98484" cy="83996"/>
            </a:xfrm>
            <a:custGeom>
              <a:avLst/>
              <a:gdLst>
                <a:gd name="T0" fmla="*/ 10 w 18"/>
                <a:gd name="T1" fmla="*/ 1 h 17"/>
                <a:gd name="T2" fmla="*/ 7 w 18"/>
                <a:gd name="T3" fmla="*/ 0 h 17"/>
                <a:gd name="T4" fmla="*/ 3 w 18"/>
                <a:gd name="T5" fmla="*/ 2 h 17"/>
                <a:gd name="T6" fmla="*/ 5 w 18"/>
                <a:gd name="T7" fmla="*/ 12 h 17"/>
                <a:gd name="T8" fmla="*/ 5 w 18"/>
                <a:gd name="T9" fmla="*/ 13 h 17"/>
                <a:gd name="T10" fmla="*/ 11 w 18"/>
                <a:gd name="T11" fmla="*/ 17 h 17"/>
                <a:gd name="T12" fmla="*/ 11 w 18"/>
                <a:gd name="T13" fmla="*/ 17 h 17"/>
                <a:gd name="T14" fmla="*/ 16 w 18"/>
                <a:gd name="T15" fmla="*/ 13 h 17"/>
                <a:gd name="T16" fmla="*/ 10 w 18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0" y="1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6"/>
                    <a:pt x="3" y="1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5" y="16"/>
                    <a:pt x="16" y="13"/>
                  </a:cubicBezTo>
                  <a:cubicBezTo>
                    <a:pt x="18" y="8"/>
                    <a:pt x="15" y="2"/>
                    <a:pt x="10" y="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919973" y="4958863"/>
              <a:ext cx="75915" cy="74663"/>
            </a:xfrm>
            <a:custGeom>
              <a:avLst/>
              <a:gdLst>
                <a:gd name="T0" fmla="*/ 6 w 14"/>
                <a:gd name="T1" fmla="*/ 0 h 15"/>
                <a:gd name="T2" fmla="*/ 0 w 14"/>
                <a:gd name="T3" fmla="*/ 5 h 15"/>
                <a:gd name="T4" fmla="*/ 3 w 14"/>
                <a:gd name="T5" fmla="*/ 11 h 15"/>
                <a:gd name="T6" fmla="*/ 3 w 14"/>
                <a:gd name="T7" fmla="*/ 11 h 15"/>
                <a:gd name="T8" fmla="*/ 8 w 14"/>
                <a:gd name="T9" fmla="*/ 15 h 15"/>
                <a:gd name="T10" fmla="*/ 8 w 14"/>
                <a:gd name="T11" fmla="*/ 15 h 15"/>
                <a:gd name="T12" fmla="*/ 13 w 14"/>
                <a:gd name="T13" fmla="*/ 13 h 15"/>
                <a:gd name="T14" fmla="*/ 13 w 14"/>
                <a:gd name="T15" fmla="*/ 5 h 15"/>
                <a:gd name="T16" fmla="*/ 6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14" y="10"/>
                    <a:pt x="14" y="7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7131303" y="4973795"/>
              <a:ext cx="77966" cy="65330"/>
            </a:xfrm>
            <a:custGeom>
              <a:avLst/>
              <a:gdLst>
                <a:gd name="T0" fmla="*/ 8 w 14"/>
                <a:gd name="T1" fmla="*/ 0 h 13"/>
                <a:gd name="T2" fmla="*/ 1 w 14"/>
                <a:gd name="T3" fmla="*/ 4 h 13"/>
                <a:gd name="T4" fmla="*/ 0 w 14"/>
                <a:gd name="T5" fmla="*/ 9 h 13"/>
                <a:gd name="T6" fmla="*/ 3 w 14"/>
                <a:gd name="T7" fmla="*/ 13 h 13"/>
                <a:gd name="T8" fmla="*/ 6 w 14"/>
                <a:gd name="T9" fmla="*/ 13 h 13"/>
                <a:gd name="T10" fmla="*/ 13 w 14"/>
                <a:gd name="T11" fmla="*/ 10 h 13"/>
                <a:gd name="T12" fmla="*/ 13 w 14"/>
                <a:gd name="T13" fmla="*/ 3 h 13"/>
                <a:gd name="T14" fmla="*/ 8 w 1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1" y="12"/>
                    <a:pt x="3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8" y="13"/>
                    <a:pt x="11" y="12"/>
                    <a:pt x="13" y="10"/>
                  </a:cubicBezTo>
                  <a:cubicBezTo>
                    <a:pt x="14" y="8"/>
                    <a:pt x="14" y="5"/>
                    <a:pt x="13" y="3"/>
                  </a:cubicBezTo>
                  <a:cubicBezTo>
                    <a:pt x="13" y="1"/>
                    <a:pt x="10" y="0"/>
                    <a:pt x="8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736114" y="4001312"/>
              <a:ext cx="4704661" cy="2713993"/>
            </a:xfrm>
            <a:custGeom>
              <a:avLst/>
              <a:gdLst>
                <a:gd name="T0" fmla="*/ 834 w 863"/>
                <a:gd name="T1" fmla="*/ 311 h 547"/>
                <a:gd name="T2" fmla="*/ 792 w 863"/>
                <a:gd name="T3" fmla="*/ 284 h 547"/>
                <a:gd name="T4" fmla="*/ 774 w 863"/>
                <a:gd name="T5" fmla="*/ 241 h 547"/>
                <a:gd name="T6" fmla="*/ 848 w 863"/>
                <a:gd name="T7" fmla="*/ 263 h 547"/>
                <a:gd name="T8" fmla="*/ 847 w 863"/>
                <a:gd name="T9" fmla="*/ 195 h 547"/>
                <a:gd name="T10" fmla="*/ 790 w 863"/>
                <a:gd name="T11" fmla="*/ 178 h 547"/>
                <a:gd name="T12" fmla="*/ 735 w 863"/>
                <a:gd name="T13" fmla="*/ 169 h 547"/>
                <a:gd name="T14" fmla="*/ 725 w 863"/>
                <a:gd name="T15" fmla="*/ 129 h 547"/>
                <a:gd name="T16" fmla="*/ 689 w 863"/>
                <a:gd name="T17" fmla="*/ 93 h 547"/>
                <a:gd name="T18" fmla="*/ 665 w 863"/>
                <a:gd name="T19" fmla="*/ 87 h 547"/>
                <a:gd name="T20" fmla="*/ 614 w 863"/>
                <a:gd name="T21" fmla="*/ 63 h 547"/>
                <a:gd name="T22" fmla="*/ 550 w 863"/>
                <a:gd name="T23" fmla="*/ 63 h 547"/>
                <a:gd name="T24" fmla="*/ 523 w 863"/>
                <a:gd name="T25" fmla="*/ 14 h 547"/>
                <a:gd name="T26" fmla="*/ 480 w 863"/>
                <a:gd name="T27" fmla="*/ 95 h 547"/>
                <a:gd name="T28" fmla="*/ 467 w 863"/>
                <a:gd name="T29" fmla="*/ 13 h 547"/>
                <a:gd name="T30" fmla="*/ 446 w 863"/>
                <a:gd name="T31" fmla="*/ 151 h 547"/>
                <a:gd name="T32" fmla="*/ 494 w 863"/>
                <a:gd name="T33" fmla="*/ 169 h 547"/>
                <a:gd name="T34" fmla="*/ 483 w 863"/>
                <a:gd name="T35" fmla="*/ 244 h 547"/>
                <a:gd name="T36" fmla="*/ 462 w 863"/>
                <a:gd name="T37" fmla="*/ 226 h 547"/>
                <a:gd name="T38" fmla="*/ 428 w 863"/>
                <a:gd name="T39" fmla="*/ 227 h 547"/>
                <a:gd name="T40" fmla="*/ 397 w 863"/>
                <a:gd name="T41" fmla="*/ 176 h 547"/>
                <a:gd name="T42" fmla="*/ 394 w 863"/>
                <a:gd name="T43" fmla="*/ 112 h 547"/>
                <a:gd name="T44" fmla="*/ 424 w 863"/>
                <a:gd name="T45" fmla="*/ 35 h 547"/>
                <a:gd name="T46" fmla="*/ 364 w 863"/>
                <a:gd name="T47" fmla="*/ 58 h 547"/>
                <a:gd name="T48" fmla="*/ 346 w 863"/>
                <a:gd name="T49" fmla="*/ 121 h 547"/>
                <a:gd name="T50" fmla="*/ 368 w 863"/>
                <a:gd name="T51" fmla="*/ 186 h 547"/>
                <a:gd name="T52" fmla="*/ 376 w 863"/>
                <a:gd name="T53" fmla="*/ 219 h 547"/>
                <a:gd name="T54" fmla="*/ 348 w 863"/>
                <a:gd name="T55" fmla="*/ 269 h 547"/>
                <a:gd name="T56" fmla="*/ 338 w 863"/>
                <a:gd name="T57" fmla="*/ 226 h 547"/>
                <a:gd name="T58" fmla="*/ 315 w 863"/>
                <a:gd name="T59" fmla="*/ 242 h 547"/>
                <a:gd name="T60" fmla="*/ 293 w 863"/>
                <a:gd name="T61" fmla="*/ 239 h 547"/>
                <a:gd name="T62" fmla="*/ 246 w 863"/>
                <a:gd name="T63" fmla="*/ 229 h 547"/>
                <a:gd name="T64" fmla="*/ 205 w 863"/>
                <a:gd name="T65" fmla="*/ 179 h 547"/>
                <a:gd name="T66" fmla="*/ 188 w 863"/>
                <a:gd name="T67" fmla="*/ 204 h 547"/>
                <a:gd name="T68" fmla="*/ 162 w 863"/>
                <a:gd name="T69" fmla="*/ 247 h 547"/>
                <a:gd name="T70" fmla="*/ 132 w 863"/>
                <a:gd name="T71" fmla="*/ 198 h 547"/>
                <a:gd name="T72" fmla="*/ 81 w 863"/>
                <a:gd name="T73" fmla="*/ 180 h 547"/>
                <a:gd name="T74" fmla="*/ 71 w 863"/>
                <a:gd name="T75" fmla="*/ 129 h 547"/>
                <a:gd name="T76" fmla="*/ 339 w 863"/>
                <a:gd name="T77" fmla="*/ 547 h 547"/>
                <a:gd name="T78" fmla="*/ 370 w 863"/>
                <a:gd name="T79" fmla="*/ 480 h 547"/>
                <a:gd name="T80" fmla="*/ 403 w 863"/>
                <a:gd name="T81" fmla="*/ 448 h 547"/>
                <a:gd name="T82" fmla="*/ 466 w 863"/>
                <a:gd name="T83" fmla="*/ 385 h 547"/>
                <a:gd name="T84" fmla="*/ 489 w 863"/>
                <a:gd name="T85" fmla="*/ 308 h 547"/>
                <a:gd name="T86" fmla="*/ 526 w 863"/>
                <a:gd name="T87" fmla="*/ 303 h 547"/>
                <a:gd name="T88" fmla="*/ 552 w 863"/>
                <a:gd name="T89" fmla="*/ 244 h 547"/>
                <a:gd name="T90" fmla="*/ 538 w 863"/>
                <a:gd name="T91" fmla="*/ 185 h 547"/>
                <a:gd name="T92" fmla="*/ 531 w 863"/>
                <a:gd name="T93" fmla="*/ 170 h 547"/>
                <a:gd name="T94" fmla="*/ 595 w 863"/>
                <a:gd name="T95" fmla="*/ 161 h 547"/>
                <a:gd name="T96" fmla="*/ 613 w 863"/>
                <a:gd name="T97" fmla="*/ 200 h 547"/>
                <a:gd name="T98" fmla="*/ 671 w 863"/>
                <a:gd name="T99" fmla="*/ 215 h 547"/>
                <a:gd name="T100" fmla="*/ 675 w 863"/>
                <a:gd name="T101" fmla="*/ 310 h 547"/>
                <a:gd name="T102" fmla="*/ 621 w 863"/>
                <a:gd name="T103" fmla="*/ 342 h 547"/>
                <a:gd name="T104" fmla="*/ 685 w 863"/>
                <a:gd name="T105" fmla="*/ 353 h 547"/>
                <a:gd name="T106" fmla="*/ 728 w 863"/>
                <a:gd name="T107" fmla="*/ 369 h 547"/>
                <a:gd name="T108" fmla="*/ 776 w 863"/>
                <a:gd name="T109" fmla="*/ 396 h 547"/>
                <a:gd name="T110" fmla="*/ 837 w 863"/>
                <a:gd name="T111" fmla="*/ 378 h 547"/>
                <a:gd name="T112" fmla="*/ 825 w 863"/>
                <a:gd name="T113" fmla="*/ 361 h 547"/>
                <a:gd name="T114" fmla="*/ 493 w 863"/>
                <a:gd name="T115" fmla="*/ 121 h 547"/>
                <a:gd name="T116" fmla="*/ 457 w 863"/>
                <a:gd name="T117" fmla="*/ 345 h 547"/>
                <a:gd name="T118" fmla="*/ 573 w 863"/>
                <a:gd name="T119" fmla="*/ 1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3" h="547">
                  <a:moveTo>
                    <a:pt x="862" y="359"/>
                  </a:moveTo>
                  <a:cubicBezTo>
                    <a:pt x="863" y="356"/>
                    <a:pt x="863" y="352"/>
                    <a:pt x="862" y="349"/>
                  </a:cubicBezTo>
                  <a:cubicBezTo>
                    <a:pt x="860" y="347"/>
                    <a:pt x="859" y="344"/>
                    <a:pt x="856" y="342"/>
                  </a:cubicBezTo>
                  <a:cubicBezTo>
                    <a:pt x="856" y="342"/>
                    <a:pt x="855" y="342"/>
                    <a:pt x="855" y="341"/>
                  </a:cubicBezTo>
                  <a:cubicBezTo>
                    <a:pt x="855" y="341"/>
                    <a:pt x="854" y="341"/>
                    <a:pt x="854" y="340"/>
                  </a:cubicBezTo>
                  <a:cubicBezTo>
                    <a:pt x="854" y="340"/>
                    <a:pt x="855" y="339"/>
                    <a:pt x="856" y="339"/>
                  </a:cubicBezTo>
                  <a:cubicBezTo>
                    <a:pt x="858" y="335"/>
                    <a:pt x="858" y="330"/>
                    <a:pt x="854" y="326"/>
                  </a:cubicBezTo>
                  <a:cubicBezTo>
                    <a:pt x="853" y="324"/>
                    <a:pt x="851" y="324"/>
                    <a:pt x="849" y="323"/>
                  </a:cubicBezTo>
                  <a:cubicBezTo>
                    <a:pt x="848" y="323"/>
                    <a:pt x="847" y="323"/>
                    <a:pt x="847" y="323"/>
                  </a:cubicBezTo>
                  <a:cubicBezTo>
                    <a:pt x="847" y="322"/>
                    <a:pt x="847" y="322"/>
                    <a:pt x="847" y="321"/>
                  </a:cubicBezTo>
                  <a:cubicBezTo>
                    <a:pt x="847" y="320"/>
                    <a:pt x="847" y="318"/>
                    <a:pt x="846" y="316"/>
                  </a:cubicBezTo>
                  <a:cubicBezTo>
                    <a:pt x="845" y="315"/>
                    <a:pt x="842" y="315"/>
                    <a:pt x="841" y="315"/>
                  </a:cubicBezTo>
                  <a:cubicBezTo>
                    <a:pt x="841" y="315"/>
                    <a:pt x="841" y="315"/>
                    <a:pt x="841" y="315"/>
                  </a:cubicBezTo>
                  <a:cubicBezTo>
                    <a:pt x="840" y="315"/>
                    <a:pt x="839" y="315"/>
                    <a:pt x="839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7" y="315"/>
                    <a:pt x="837" y="314"/>
                    <a:pt x="837" y="313"/>
                  </a:cubicBezTo>
                  <a:cubicBezTo>
                    <a:pt x="836" y="313"/>
                    <a:pt x="835" y="312"/>
                    <a:pt x="834" y="311"/>
                  </a:cubicBezTo>
                  <a:cubicBezTo>
                    <a:pt x="834" y="310"/>
                    <a:pt x="833" y="310"/>
                    <a:pt x="833" y="310"/>
                  </a:cubicBezTo>
                  <a:cubicBezTo>
                    <a:pt x="833" y="310"/>
                    <a:pt x="833" y="310"/>
                    <a:pt x="833" y="310"/>
                  </a:cubicBezTo>
                  <a:cubicBezTo>
                    <a:pt x="833" y="309"/>
                    <a:pt x="834" y="307"/>
                    <a:pt x="834" y="306"/>
                  </a:cubicBezTo>
                  <a:cubicBezTo>
                    <a:pt x="836" y="303"/>
                    <a:pt x="836" y="303"/>
                    <a:pt x="836" y="303"/>
                  </a:cubicBezTo>
                  <a:cubicBezTo>
                    <a:pt x="833" y="302"/>
                    <a:pt x="833" y="302"/>
                    <a:pt x="833" y="302"/>
                  </a:cubicBezTo>
                  <a:cubicBezTo>
                    <a:pt x="831" y="301"/>
                    <a:pt x="830" y="301"/>
                    <a:pt x="829" y="301"/>
                  </a:cubicBezTo>
                  <a:cubicBezTo>
                    <a:pt x="828" y="301"/>
                    <a:pt x="826" y="301"/>
                    <a:pt x="826" y="301"/>
                  </a:cubicBezTo>
                  <a:cubicBezTo>
                    <a:pt x="825" y="301"/>
                    <a:pt x="824" y="301"/>
                    <a:pt x="824" y="301"/>
                  </a:cubicBezTo>
                  <a:cubicBezTo>
                    <a:pt x="824" y="300"/>
                    <a:pt x="824" y="299"/>
                    <a:pt x="824" y="299"/>
                  </a:cubicBezTo>
                  <a:cubicBezTo>
                    <a:pt x="824" y="297"/>
                    <a:pt x="823" y="292"/>
                    <a:pt x="817" y="292"/>
                  </a:cubicBezTo>
                  <a:cubicBezTo>
                    <a:pt x="815" y="292"/>
                    <a:pt x="813" y="293"/>
                    <a:pt x="812" y="294"/>
                  </a:cubicBezTo>
                  <a:cubicBezTo>
                    <a:pt x="811" y="294"/>
                    <a:pt x="810" y="295"/>
                    <a:pt x="810" y="295"/>
                  </a:cubicBezTo>
                  <a:cubicBezTo>
                    <a:pt x="810" y="295"/>
                    <a:pt x="809" y="294"/>
                    <a:pt x="808" y="293"/>
                  </a:cubicBezTo>
                  <a:cubicBezTo>
                    <a:pt x="807" y="292"/>
                    <a:pt x="807" y="291"/>
                    <a:pt x="806" y="290"/>
                  </a:cubicBezTo>
                  <a:cubicBezTo>
                    <a:pt x="804" y="289"/>
                    <a:pt x="801" y="289"/>
                    <a:pt x="80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7" y="289"/>
                    <a:pt x="796" y="289"/>
                    <a:pt x="796" y="289"/>
                  </a:cubicBezTo>
                  <a:cubicBezTo>
                    <a:pt x="794" y="288"/>
                    <a:pt x="793" y="287"/>
                    <a:pt x="792" y="284"/>
                  </a:cubicBezTo>
                  <a:cubicBezTo>
                    <a:pt x="791" y="281"/>
                    <a:pt x="790" y="278"/>
                    <a:pt x="787" y="276"/>
                  </a:cubicBezTo>
                  <a:cubicBezTo>
                    <a:pt x="786" y="276"/>
                    <a:pt x="786" y="276"/>
                    <a:pt x="785" y="276"/>
                  </a:cubicBezTo>
                  <a:cubicBezTo>
                    <a:pt x="785" y="275"/>
                    <a:pt x="785" y="274"/>
                    <a:pt x="785" y="274"/>
                  </a:cubicBezTo>
                  <a:cubicBezTo>
                    <a:pt x="784" y="273"/>
                    <a:pt x="783" y="270"/>
                    <a:pt x="779" y="270"/>
                  </a:cubicBezTo>
                  <a:cubicBezTo>
                    <a:pt x="779" y="270"/>
                    <a:pt x="778" y="270"/>
                    <a:pt x="777" y="270"/>
                  </a:cubicBezTo>
                  <a:cubicBezTo>
                    <a:pt x="776" y="271"/>
                    <a:pt x="775" y="271"/>
                    <a:pt x="775" y="272"/>
                  </a:cubicBezTo>
                  <a:cubicBezTo>
                    <a:pt x="775" y="272"/>
                    <a:pt x="775" y="272"/>
                    <a:pt x="775" y="271"/>
                  </a:cubicBezTo>
                  <a:cubicBezTo>
                    <a:pt x="774" y="270"/>
                    <a:pt x="772" y="270"/>
                    <a:pt x="771" y="268"/>
                  </a:cubicBezTo>
                  <a:cubicBezTo>
                    <a:pt x="771" y="268"/>
                    <a:pt x="771" y="268"/>
                    <a:pt x="770" y="268"/>
                  </a:cubicBezTo>
                  <a:cubicBezTo>
                    <a:pt x="771" y="268"/>
                    <a:pt x="772" y="268"/>
                    <a:pt x="772" y="268"/>
                  </a:cubicBezTo>
                  <a:cubicBezTo>
                    <a:pt x="773" y="268"/>
                    <a:pt x="774" y="268"/>
                    <a:pt x="775" y="268"/>
                  </a:cubicBezTo>
                  <a:cubicBezTo>
                    <a:pt x="777" y="267"/>
                    <a:pt x="779" y="266"/>
                    <a:pt x="780" y="263"/>
                  </a:cubicBezTo>
                  <a:cubicBezTo>
                    <a:pt x="781" y="261"/>
                    <a:pt x="780" y="258"/>
                    <a:pt x="779" y="256"/>
                  </a:cubicBezTo>
                  <a:cubicBezTo>
                    <a:pt x="777" y="253"/>
                    <a:pt x="774" y="252"/>
                    <a:pt x="771" y="251"/>
                  </a:cubicBezTo>
                  <a:cubicBezTo>
                    <a:pt x="768" y="250"/>
                    <a:pt x="766" y="249"/>
                    <a:pt x="765" y="247"/>
                  </a:cubicBezTo>
                  <a:cubicBezTo>
                    <a:pt x="765" y="246"/>
                    <a:pt x="765" y="246"/>
                    <a:pt x="765" y="246"/>
                  </a:cubicBezTo>
                  <a:cubicBezTo>
                    <a:pt x="765" y="244"/>
                    <a:pt x="768" y="243"/>
                    <a:pt x="770" y="243"/>
                  </a:cubicBezTo>
                  <a:cubicBezTo>
                    <a:pt x="772" y="242"/>
                    <a:pt x="773" y="242"/>
                    <a:pt x="774" y="241"/>
                  </a:cubicBezTo>
                  <a:cubicBezTo>
                    <a:pt x="776" y="240"/>
                    <a:pt x="776" y="240"/>
                    <a:pt x="776" y="240"/>
                  </a:cubicBezTo>
                  <a:cubicBezTo>
                    <a:pt x="776" y="240"/>
                    <a:pt x="777" y="240"/>
                    <a:pt x="777" y="239"/>
                  </a:cubicBezTo>
                  <a:cubicBezTo>
                    <a:pt x="777" y="239"/>
                    <a:pt x="777" y="240"/>
                    <a:pt x="779" y="240"/>
                  </a:cubicBezTo>
                  <a:cubicBezTo>
                    <a:pt x="779" y="241"/>
                    <a:pt x="779" y="241"/>
                    <a:pt x="779" y="241"/>
                  </a:cubicBezTo>
                  <a:cubicBezTo>
                    <a:pt x="782" y="243"/>
                    <a:pt x="784" y="245"/>
                    <a:pt x="788" y="247"/>
                  </a:cubicBezTo>
                  <a:cubicBezTo>
                    <a:pt x="789" y="248"/>
                    <a:pt x="789" y="248"/>
                    <a:pt x="790" y="248"/>
                  </a:cubicBezTo>
                  <a:cubicBezTo>
                    <a:pt x="792" y="249"/>
                    <a:pt x="793" y="249"/>
                    <a:pt x="794" y="251"/>
                  </a:cubicBezTo>
                  <a:cubicBezTo>
                    <a:pt x="795" y="251"/>
                    <a:pt x="795" y="251"/>
                    <a:pt x="795" y="251"/>
                  </a:cubicBezTo>
                  <a:cubicBezTo>
                    <a:pt x="797" y="253"/>
                    <a:pt x="799" y="256"/>
                    <a:pt x="802" y="256"/>
                  </a:cubicBezTo>
                  <a:cubicBezTo>
                    <a:pt x="803" y="256"/>
                    <a:pt x="804" y="256"/>
                    <a:pt x="805" y="255"/>
                  </a:cubicBezTo>
                  <a:cubicBezTo>
                    <a:pt x="805" y="258"/>
                    <a:pt x="805" y="261"/>
                    <a:pt x="807" y="262"/>
                  </a:cubicBezTo>
                  <a:cubicBezTo>
                    <a:pt x="809" y="264"/>
                    <a:pt x="812" y="265"/>
                    <a:pt x="814" y="266"/>
                  </a:cubicBezTo>
                  <a:cubicBezTo>
                    <a:pt x="815" y="266"/>
                    <a:pt x="816" y="266"/>
                    <a:pt x="816" y="266"/>
                  </a:cubicBezTo>
                  <a:cubicBezTo>
                    <a:pt x="818" y="267"/>
                    <a:pt x="820" y="268"/>
                    <a:pt x="822" y="270"/>
                  </a:cubicBezTo>
                  <a:cubicBezTo>
                    <a:pt x="826" y="275"/>
                    <a:pt x="830" y="278"/>
                    <a:pt x="838" y="278"/>
                  </a:cubicBezTo>
                  <a:cubicBezTo>
                    <a:pt x="843" y="278"/>
                    <a:pt x="847" y="277"/>
                    <a:pt x="849" y="274"/>
                  </a:cubicBezTo>
                  <a:cubicBezTo>
                    <a:pt x="850" y="272"/>
                    <a:pt x="851" y="270"/>
                    <a:pt x="849" y="266"/>
                  </a:cubicBezTo>
                  <a:cubicBezTo>
                    <a:pt x="848" y="263"/>
                    <a:pt x="848" y="263"/>
                    <a:pt x="848" y="263"/>
                  </a:cubicBezTo>
                  <a:cubicBezTo>
                    <a:pt x="847" y="260"/>
                    <a:pt x="845" y="255"/>
                    <a:pt x="843" y="252"/>
                  </a:cubicBezTo>
                  <a:cubicBezTo>
                    <a:pt x="844" y="252"/>
                    <a:pt x="844" y="252"/>
                    <a:pt x="845" y="252"/>
                  </a:cubicBezTo>
                  <a:cubicBezTo>
                    <a:pt x="846" y="252"/>
                    <a:pt x="846" y="252"/>
                    <a:pt x="847" y="251"/>
                  </a:cubicBezTo>
                  <a:cubicBezTo>
                    <a:pt x="850" y="250"/>
                    <a:pt x="851" y="247"/>
                    <a:pt x="852" y="245"/>
                  </a:cubicBezTo>
                  <a:cubicBezTo>
                    <a:pt x="852" y="244"/>
                    <a:pt x="852" y="243"/>
                    <a:pt x="853" y="242"/>
                  </a:cubicBezTo>
                  <a:cubicBezTo>
                    <a:pt x="855" y="239"/>
                    <a:pt x="855" y="237"/>
                    <a:pt x="853" y="234"/>
                  </a:cubicBezTo>
                  <a:cubicBezTo>
                    <a:pt x="853" y="234"/>
                    <a:pt x="852" y="234"/>
                    <a:pt x="852" y="233"/>
                  </a:cubicBezTo>
                  <a:cubicBezTo>
                    <a:pt x="852" y="233"/>
                    <a:pt x="853" y="232"/>
                    <a:pt x="853" y="231"/>
                  </a:cubicBezTo>
                  <a:cubicBezTo>
                    <a:pt x="854" y="230"/>
                    <a:pt x="855" y="229"/>
                    <a:pt x="854" y="227"/>
                  </a:cubicBezTo>
                  <a:cubicBezTo>
                    <a:pt x="853" y="225"/>
                    <a:pt x="851" y="224"/>
                    <a:pt x="850" y="223"/>
                  </a:cubicBezTo>
                  <a:cubicBezTo>
                    <a:pt x="849" y="223"/>
                    <a:pt x="849" y="223"/>
                    <a:pt x="849" y="223"/>
                  </a:cubicBezTo>
                  <a:cubicBezTo>
                    <a:pt x="848" y="222"/>
                    <a:pt x="848" y="222"/>
                    <a:pt x="847" y="221"/>
                  </a:cubicBezTo>
                  <a:cubicBezTo>
                    <a:pt x="851" y="221"/>
                    <a:pt x="853" y="219"/>
                    <a:pt x="854" y="218"/>
                  </a:cubicBezTo>
                  <a:cubicBezTo>
                    <a:pt x="855" y="215"/>
                    <a:pt x="855" y="213"/>
                    <a:pt x="854" y="211"/>
                  </a:cubicBezTo>
                  <a:cubicBezTo>
                    <a:pt x="854" y="210"/>
                    <a:pt x="854" y="209"/>
                    <a:pt x="854" y="209"/>
                  </a:cubicBezTo>
                  <a:cubicBezTo>
                    <a:pt x="854" y="208"/>
                    <a:pt x="855" y="208"/>
                    <a:pt x="855" y="207"/>
                  </a:cubicBezTo>
                  <a:cubicBezTo>
                    <a:pt x="856" y="205"/>
                    <a:pt x="858" y="200"/>
                    <a:pt x="852" y="197"/>
                  </a:cubicBezTo>
                  <a:cubicBezTo>
                    <a:pt x="850" y="196"/>
                    <a:pt x="848" y="196"/>
                    <a:pt x="847" y="195"/>
                  </a:cubicBezTo>
                  <a:cubicBezTo>
                    <a:pt x="845" y="195"/>
                    <a:pt x="844" y="195"/>
                    <a:pt x="843" y="194"/>
                  </a:cubicBezTo>
                  <a:cubicBezTo>
                    <a:pt x="842" y="194"/>
                    <a:pt x="842" y="194"/>
                    <a:pt x="842" y="194"/>
                  </a:cubicBezTo>
                  <a:cubicBezTo>
                    <a:pt x="840" y="193"/>
                    <a:pt x="839" y="192"/>
                    <a:pt x="837" y="192"/>
                  </a:cubicBezTo>
                  <a:cubicBezTo>
                    <a:pt x="835" y="192"/>
                    <a:pt x="833" y="193"/>
                    <a:pt x="831" y="195"/>
                  </a:cubicBezTo>
                  <a:cubicBezTo>
                    <a:pt x="830" y="196"/>
                    <a:pt x="829" y="197"/>
                    <a:pt x="829" y="198"/>
                  </a:cubicBezTo>
                  <a:cubicBezTo>
                    <a:pt x="827" y="199"/>
                    <a:pt x="826" y="201"/>
                    <a:pt x="825" y="201"/>
                  </a:cubicBezTo>
                  <a:cubicBezTo>
                    <a:pt x="825" y="200"/>
                    <a:pt x="825" y="200"/>
                    <a:pt x="825" y="199"/>
                  </a:cubicBezTo>
                  <a:cubicBezTo>
                    <a:pt x="825" y="196"/>
                    <a:pt x="825" y="193"/>
                    <a:pt x="823" y="191"/>
                  </a:cubicBezTo>
                  <a:cubicBezTo>
                    <a:pt x="822" y="190"/>
                    <a:pt x="821" y="189"/>
                    <a:pt x="819" y="189"/>
                  </a:cubicBezTo>
                  <a:cubicBezTo>
                    <a:pt x="819" y="189"/>
                    <a:pt x="818" y="189"/>
                    <a:pt x="818" y="190"/>
                  </a:cubicBezTo>
                  <a:cubicBezTo>
                    <a:pt x="816" y="190"/>
                    <a:pt x="814" y="191"/>
                    <a:pt x="812" y="193"/>
                  </a:cubicBezTo>
                  <a:cubicBezTo>
                    <a:pt x="811" y="193"/>
                    <a:pt x="810" y="194"/>
                    <a:pt x="810" y="194"/>
                  </a:cubicBezTo>
                  <a:cubicBezTo>
                    <a:pt x="810" y="194"/>
                    <a:pt x="810" y="194"/>
                    <a:pt x="810" y="194"/>
                  </a:cubicBezTo>
                  <a:cubicBezTo>
                    <a:pt x="809" y="194"/>
                    <a:pt x="808" y="193"/>
                    <a:pt x="807" y="191"/>
                  </a:cubicBezTo>
                  <a:cubicBezTo>
                    <a:pt x="806" y="191"/>
                    <a:pt x="806" y="190"/>
                    <a:pt x="805" y="189"/>
                  </a:cubicBezTo>
                  <a:cubicBezTo>
                    <a:pt x="802" y="186"/>
                    <a:pt x="799" y="183"/>
                    <a:pt x="79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5" y="180"/>
                    <a:pt x="793" y="178"/>
                    <a:pt x="790" y="178"/>
                  </a:cubicBezTo>
                  <a:cubicBezTo>
                    <a:pt x="790" y="178"/>
                    <a:pt x="789" y="178"/>
                    <a:pt x="789" y="178"/>
                  </a:cubicBezTo>
                  <a:cubicBezTo>
                    <a:pt x="788" y="179"/>
                    <a:pt x="787" y="179"/>
                    <a:pt x="786" y="180"/>
                  </a:cubicBezTo>
                  <a:cubicBezTo>
                    <a:pt x="785" y="177"/>
                    <a:pt x="785" y="175"/>
                    <a:pt x="783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0" y="174"/>
                    <a:pt x="778" y="176"/>
                    <a:pt x="776" y="177"/>
                  </a:cubicBezTo>
                  <a:cubicBezTo>
                    <a:pt x="776" y="178"/>
                    <a:pt x="775" y="179"/>
                    <a:pt x="774" y="179"/>
                  </a:cubicBezTo>
                  <a:cubicBezTo>
                    <a:pt x="774" y="179"/>
                    <a:pt x="774" y="179"/>
                    <a:pt x="774" y="179"/>
                  </a:cubicBezTo>
                  <a:cubicBezTo>
                    <a:pt x="773" y="179"/>
                    <a:pt x="773" y="179"/>
                    <a:pt x="772" y="179"/>
                  </a:cubicBezTo>
                  <a:cubicBezTo>
                    <a:pt x="772" y="179"/>
                    <a:pt x="771" y="179"/>
                    <a:pt x="771" y="179"/>
                  </a:cubicBezTo>
                  <a:cubicBezTo>
                    <a:pt x="770" y="179"/>
                    <a:pt x="769" y="180"/>
                    <a:pt x="768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81"/>
                    <a:pt x="765" y="181"/>
                    <a:pt x="765" y="181"/>
                  </a:cubicBezTo>
                  <a:cubicBezTo>
                    <a:pt x="764" y="181"/>
                    <a:pt x="763" y="181"/>
                    <a:pt x="762" y="180"/>
                  </a:cubicBezTo>
                  <a:cubicBezTo>
                    <a:pt x="762" y="180"/>
                    <a:pt x="761" y="180"/>
                    <a:pt x="760" y="179"/>
                  </a:cubicBezTo>
                  <a:cubicBezTo>
                    <a:pt x="755" y="178"/>
                    <a:pt x="751" y="176"/>
                    <a:pt x="747" y="173"/>
                  </a:cubicBezTo>
                  <a:cubicBezTo>
                    <a:pt x="746" y="173"/>
                    <a:pt x="746" y="173"/>
                    <a:pt x="746" y="173"/>
                  </a:cubicBezTo>
                  <a:cubicBezTo>
                    <a:pt x="742" y="171"/>
                    <a:pt x="738" y="170"/>
                    <a:pt x="735" y="169"/>
                  </a:cubicBezTo>
                  <a:cubicBezTo>
                    <a:pt x="733" y="169"/>
                    <a:pt x="731" y="168"/>
                    <a:pt x="729" y="168"/>
                  </a:cubicBezTo>
                  <a:cubicBezTo>
                    <a:pt x="727" y="167"/>
                    <a:pt x="726" y="165"/>
                    <a:pt x="727" y="163"/>
                  </a:cubicBezTo>
                  <a:cubicBezTo>
                    <a:pt x="727" y="163"/>
                    <a:pt x="728" y="161"/>
                    <a:pt x="728" y="161"/>
                  </a:cubicBezTo>
                  <a:cubicBezTo>
                    <a:pt x="730" y="159"/>
                    <a:pt x="733" y="156"/>
                    <a:pt x="731" y="152"/>
                  </a:cubicBezTo>
                  <a:cubicBezTo>
                    <a:pt x="731" y="151"/>
                    <a:pt x="730" y="151"/>
                    <a:pt x="730" y="150"/>
                  </a:cubicBezTo>
                  <a:cubicBezTo>
                    <a:pt x="731" y="150"/>
                    <a:pt x="733" y="149"/>
                    <a:pt x="734" y="149"/>
                  </a:cubicBezTo>
                  <a:cubicBezTo>
                    <a:pt x="736" y="149"/>
                    <a:pt x="737" y="149"/>
                    <a:pt x="738" y="148"/>
                  </a:cubicBezTo>
                  <a:cubicBezTo>
                    <a:pt x="742" y="147"/>
                    <a:pt x="745" y="143"/>
                    <a:pt x="745" y="140"/>
                  </a:cubicBezTo>
                  <a:cubicBezTo>
                    <a:pt x="745" y="137"/>
                    <a:pt x="743" y="134"/>
                    <a:pt x="740" y="132"/>
                  </a:cubicBezTo>
                  <a:cubicBezTo>
                    <a:pt x="738" y="131"/>
                    <a:pt x="737" y="131"/>
                    <a:pt x="735" y="131"/>
                  </a:cubicBezTo>
                  <a:cubicBezTo>
                    <a:pt x="732" y="131"/>
                    <a:pt x="730" y="132"/>
                    <a:pt x="727" y="133"/>
                  </a:cubicBezTo>
                  <a:cubicBezTo>
                    <a:pt x="725" y="134"/>
                    <a:pt x="724" y="135"/>
                    <a:pt x="722" y="135"/>
                  </a:cubicBezTo>
                  <a:cubicBezTo>
                    <a:pt x="721" y="135"/>
                    <a:pt x="720" y="135"/>
                    <a:pt x="719" y="135"/>
                  </a:cubicBezTo>
                  <a:cubicBezTo>
                    <a:pt x="718" y="135"/>
                    <a:pt x="718" y="135"/>
                    <a:pt x="717" y="135"/>
                  </a:cubicBezTo>
                  <a:cubicBezTo>
                    <a:pt x="717" y="135"/>
                    <a:pt x="717" y="135"/>
                    <a:pt x="717" y="135"/>
                  </a:cubicBezTo>
                  <a:cubicBezTo>
                    <a:pt x="717" y="135"/>
                    <a:pt x="717" y="135"/>
                    <a:pt x="718" y="134"/>
                  </a:cubicBezTo>
                  <a:cubicBezTo>
                    <a:pt x="718" y="132"/>
                    <a:pt x="721" y="129"/>
                    <a:pt x="724" y="129"/>
                  </a:cubicBezTo>
                  <a:cubicBezTo>
                    <a:pt x="724" y="129"/>
                    <a:pt x="725" y="129"/>
                    <a:pt x="725" y="129"/>
                  </a:cubicBezTo>
                  <a:cubicBezTo>
                    <a:pt x="727" y="129"/>
                    <a:pt x="732" y="129"/>
                    <a:pt x="733" y="125"/>
                  </a:cubicBezTo>
                  <a:cubicBezTo>
                    <a:pt x="734" y="121"/>
                    <a:pt x="732" y="117"/>
                    <a:pt x="727" y="112"/>
                  </a:cubicBezTo>
                  <a:cubicBezTo>
                    <a:pt x="725" y="111"/>
                    <a:pt x="717" y="106"/>
                    <a:pt x="712" y="106"/>
                  </a:cubicBezTo>
                  <a:cubicBezTo>
                    <a:pt x="708" y="106"/>
                    <a:pt x="706" y="108"/>
                    <a:pt x="706" y="113"/>
                  </a:cubicBezTo>
                  <a:cubicBezTo>
                    <a:pt x="706" y="113"/>
                    <a:pt x="706" y="114"/>
                    <a:pt x="706" y="115"/>
                  </a:cubicBezTo>
                  <a:cubicBezTo>
                    <a:pt x="706" y="115"/>
                    <a:pt x="705" y="114"/>
                    <a:pt x="705" y="114"/>
                  </a:cubicBezTo>
                  <a:cubicBezTo>
                    <a:pt x="704" y="113"/>
                    <a:pt x="704" y="112"/>
                    <a:pt x="703" y="112"/>
                  </a:cubicBezTo>
                  <a:cubicBezTo>
                    <a:pt x="703" y="111"/>
                    <a:pt x="704" y="109"/>
                    <a:pt x="705" y="109"/>
                  </a:cubicBezTo>
                  <a:cubicBezTo>
                    <a:pt x="705" y="108"/>
                    <a:pt x="706" y="108"/>
                    <a:pt x="706" y="107"/>
                  </a:cubicBezTo>
                  <a:cubicBezTo>
                    <a:pt x="706" y="107"/>
                    <a:pt x="706" y="107"/>
                    <a:pt x="706" y="107"/>
                  </a:cubicBezTo>
                  <a:cubicBezTo>
                    <a:pt x="707" y="105"/>
                    <a:pt x="710" y="101"/>
                    <a:pt x="707" y="97"/>
                  </a:cubicBezTo>
                  <a:cubicBezTo>
                    <a:pt x="705" y="95"/>
                    <a:pt x="702" y="95"/>
                    <a:pt x="701" y="95"/>
                  </a:cubicBezTo>
                  <a:cubicBezTo>
                    <a:pt x="701" y="95"/>
                    <a:pt x="700" y="95"/>
                    <a:pt x="699" y="95"/>
                  </a:cubicBezTo>
                  <a:cubicBezTo>
                    <a:pt x="699" y="95"/>
                    <a:pt x="698" y="95"/>
                    <a:pt x="698" y="95"/>
                  </a:cubicBezTo>
                  <a:cubicBezTo>
                    <a:pt x="697" y="95"/>
                    <a:pt x="697" y="95"/>
                    <a:pt x="697" y="95"/>
                  </a:cubicBezTo>
                  <a:cubicBezTo>
                    <a:pt x="697" y="95"/>
                    <a:pt x="696" y="94"/>
                    <a:pt x="695" y="94"/>
                  </a:cubicBezTo>
                  <a:cubicBezTo>
                    <a:pt x="694" y="93"/>
                    <a:pt x="693" y="92"/>
                    <a:pt x="691" y="92"/>
                  </a:cubicBezTo>
                  <a:cubicBezTo>
                    <a:pt x="690" y="92"/>
                    <a:pt x="690" y="92"/>
                    <a:pt x="689" y="93"/>
                  </a:cubicBezTo>
                  <a:cubicBezTo>
                    <a:pt x="689" y="93"/>
                    <a:pt x="688" y="93"/>
                    <a:pt x="687" y="94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5" y="93"/>
                    <a:pt x="685" y="93"/>
                    <a:pt x="685" y="93"/>
                  </a:cubicBezTo>
                  <a:cubicBezTo>
                    <a:pt x="683" y="93"/>
                    <a:pt x="681" y="94"/>
                    <a:pt x="679" y="95"/>
                  </a:cubicBezTo>
                  <a:cubicBezTo>
                    <a:pt x="679" y="95"/>
                    <a:pt x="679" y="95"/>
                    <a:pt x="679" y="95"/>
                  </a:cubicBezTo>
                  <a:cubicBezTo>
                    <a:pt x="678" y="96"/>
                    <a:pt x="677" y="97"/>
                    <a:pt x="676" y="97"/>
                  </a:cubicBezTo>
                  <a:cubicBezTo>
                    <a:pt x="676" y="98"/>
                    <a:pt x="675" y="98"/>
                    <a:pt x="675" y="99"/>
                  </a:cubicBezTo>
                  <a:cubicBezTo>
                    <a:pt x="675" y="99"/>
                    <a:pt x="675" y="98"/>
                    <a:pt x="675" y="98"/>
                  </a:cubicBezTo>
                  <a:cubicBezTo>
                    <a:pt x="675" y="96"/>
                    <a:pt x="675" y="90"/>
                    <a:pt x="670" y="88"/>
                  </a:cubicBezTo>
                  <a:cubicBezTo>
                    <a:pt x="670" y="88"/>
                    <a:pt x="669" y="88"/>
                    <a:pt x="668" y="88"/>
                  </a:cubicBezTo>
                  <a:cubicBezTo>
                    <a:pt x="664" y="88"/>
                    <a:pt x="663" y="92"/>
                    <a:pt x="661" y="95"/>
                  </a:cubicBezTo>
                  <a:cubicBezTo>
                    <a:pt x="661" y="96"/>
                    <a:pt x="661" y="97"/>
                    <a:pt x="661" y="97"/>
                  </a:cubicBezTo>
                  <a:cubicBezTo>
                    <a:pt x="660" y="98"/>
                    <a:pt x="660" y="99"/>
                    <a:pt x="659" y="99"/>
                  </a:cubicBezTo>
                  <a:cubicBezTo>
                    <a:pt x="658" y="101"/>
                    <a:pt x="656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3" y="103"/>
                    <a:pt x="654" y="101"/>
                  </a:cubicBezTo>
                  <a:cubicBezTo>
                    <a:pt x="655" y="98"/>
                    <a:pt x="656" y="97"/>
                    <a:pt x="656" y="96"/>
                  </a:cubicBezTo>
                  <a:cubicBezTo>
                    <a:pt x="659" y="95"/>
                    <a:pt x="663" y="92"/>
                    <a:pt x="665" y="87"/>
                  </a:cubicBezTo>
                  <a:cubicBezTo>
                    <a:pt x="666" y="85"/>
                    <a:pt x="665" y="83"/>
                    <a:pt x="664" y="82"/>
                  </a:cubicBezTo>
                  <a:cubicBezTo>
                    <a:pt x="663" y="80"/>
                    <a:pt x="661" y="79"/>
                    <a:pt x="659" y="78"/>
                  </a:cubicBezTo>
                  <a:cubicBezTo>
                    <a:pt x="659" y="78"/>
                    <a:pt x="658" y="78"/>
                    <a:pt x="658" y="78"/>
                  </a:cubicBezTo>
                  <a:cubicBezTo>
                    <a:pt x="657" y="78"/>
                    <a:pt x="657" y="77"/>
                    <a:pt x="656" y="77"/>
                  </a:cubicBezTo>
                  <a:cubicBezTo>
                    <a:pt x="654" y="76"/>
                    <a:pt x="651" y="74"/>
                    <a:pt x="648" y="74"/>
                  </a:cubicBezTo>
                  <a:cubicBezTo>
                    <a:pt x="647" y="73"/>
                    <a:pt x="646" y="73"/>
                    <a:pt x="645" y="73"/>
                  </a:cubicBezTo>
                  <a:cubicBezTo>
                    <a:pt x="642" y="73"/>
                    <a:pt x="640" y="74"/>
                    <a:pt x="638" y="76"/>
                  </a:cubicBezTo>
                  <a:cubicBezTo>
                    <a:pt x="637" y="78"/>
                    <a:pt x="637" y="80"/>
                    <a:pt x="637" y="82"/>
                  </a:cubicBezTo>
                  <a:cubicBezTo>
                    <a:pt x="637" y="83"/>
                    <a:pt x="637" y="84"/>
                    <a:pt x="637" y="85"/>
                  </a:cubicBezTo>
                  <a:cubicBezTo>
                    <a:pt x="637" y="86"/>
                    <a:pt x="636" y="87"/>
                    <a:pt x="636" y="87"/>
                  </a:cubicBezTo>
                  <a:cubicBezTo>
                    <a:pt x="636" y="87"/>
                    <a:pt x="636" y="86"/>
                    <a:pt x="635" y="86"/>
                  </a:cubicBezTo>
                  <a:cubicBezTo>
                    <a:pt x="634" y="82"/>
                    <a:pt x="632" y="77"/>
                    <a:pt x="627" y="76"/>
                  </a:cubicBezTo>
                  <a:cubicBezTo>
                    <a:pt x="626" y="76"/>
                    <a:pt x="626" y="76"/>
                    <a:pt x="625" y="76"/>
                  </a:cubicBezTo>
                  <a:cubicBezTo>
                    <a:pt x="623" y="76"/>
                    <a:pt x="621" y="77"/>
                    <a:pt x="619" y="78"/>
                  </a:cubicBezTo>
                  <a:cubicBezTo>
                    <a:pt x="619" y="78"/>
                    <a:pt x="618" y="79"/>
                    <a:pt x="617" y="79"/>
                  </a:cubicBezTo>
                  <a:cubicBezTo>
                    <a:pt x="618" y="79"/>
                    <a:pt x="618" y="78"/>
                    <a:pt x="618" y="77"/>
                  </a:cubicBezTo>
                  <a:cubicBezTo>
                    <a:pt x="620" y="75"/>
                    <a:pt x="622" y="72"/>
                    <a:pt x="621" y="70"/>
                  </a:cubicBezTo>
                  <a:cubicBezTo>
                    <a:pt x="621" y="64"/>
                    <a:pt x="616" y="63"/>
                    <a:pt x="614" y="63"/>
                  </a:cubicBezTo>
                  <a:cubicBezTo>
                    <a:pt x="611" y="63"/>
                    <a:pt x="610" y="62"/>
                    <a:pt x="609" y="61"/>
                  </a:cubicBezTo>
                  <a:cubicBezTo>
                    <a:pt x="609" y="60"/>
                    <a:pt x="608" y="59"/>
                    <a:pt x="608" y="58"/>
                  </a:cubicBezTo>
                  <a:cubicBezTo>
                    <a:pt x="608" y="56"/>
                    <a:pt x="607" y="55"/>
                    <a:pt x="607" y="54"/>
                  </a:cubicBezTo>
                  <a:cubicBezTo>
                    <a:pt x="605" y="50"/>
                    <a:pt x="600" y="47"/>
                    <a:pt x="596" y="46"/>
                  </a:cubicBezTo>
                  <a:cubicBezTo>
                    <a:pt x="596" y="46"/>
                    <a:pt x="595" y="46"/>
                    <a:pt x="595" y="46"/>
                  </a:cubicBezTo>
                  <a:cubicBezTo>
                    <a:pt x="594" y="46"/>
                    <a:pt x="593" y="46"/>
                    <a:pt x="593" y="47"/>
                  </a:cubicBezTo>
                  <a:cubicBezTo>
                    <a:pt x="592" y="47"/>
                    <a:pt x="591" y="47"/>
                    <a:pt x="591" y="47"/>
                  </a:cubicBezTo>
                  <a:cubicBezTo>
                    <a:pt x="590" y="47"/>
                    <a:pt x="590" y="47"/>
                    <a:pt x="589" y="47"/>
                  </a:cubicBezTo>
                  <a:cubicBezTo>
                    <a:pt x="588" y="46"/>
                    <a:pt x="587" y="46"/>
                    <a:pt x="586" y="45"/>
                  </a:cubicBezTo>
                  <a:cubicBezTo>
                    <a:pt x="584" y="44"/>
                    <a:pt x="581" y="43"/>
                    <a:pt x="578" y="43"/>
                  </a:cubicBezTo>
                  <a:cubicBezTo>
                    <a:pt x="578" y="43"/>
                    <a:pt x="577" y="43"/>
                    <a:pt x="576" y="44"/>
                  </a:cubicBezTo>
                  <a:cubicBezTo>
                    <a:pt x="572" y="44"/>
                    <a:pt x="568" y="47"/>
                    <a:pt x="564" y="52"/>
                  </a:cubicBezTo>
                  <a:cubicBezTo>
                    <a:pt x="561" y="57"/>
                    <a:pt x="560" y="60"/>
                    <a:pt x="564" y="65"/>
                  </a:cubicBezTo>
                  <a:cubicBezTo>
                    <a:pt x="564" y="65"/>
                    <a:pt x="564" y="65"/>
                    <a:pt x="564" y="65"/>
                  </a:cubicBezTo>
                  <a:cubicBezTo>
                    <a:pt x="563" y="66"/>
                    <a:pt x="562" y="66"/>
                    <a:pt x="561" y="67"/>
                  </a:cubicBezTo>
                  <a:cubicBezTo>
                    <a:pt x="560" y="65"/>
                    <a:pt x="557" y="64"/>
                    <a:pt x="555" y="64"/>
                  </a:cubicBezTo>
                  <a:cubicBezTo>
                    <a:pt x="555" y="64"/>
                    <a:pt x="554" y="64"/>
                    <a:pt x="554" y="63"/>
                  </a:cubicBezTo>
                  <a:cubicBezTo>
                    <a:pt x="553" y="63"/>
                    <a:pt x="551" y="63"/>
                    <a:pt x="550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5" y="63"/>
                    <a:pt x="544" y="67"/>
                    <a:pt x="544" y="70"/>
                  </a:cubicBezTo>
                  <a:cubicBezTo>
                    <a:pt x="543" y="70"/>
                    <a:pt x="543" y="71"/>
                    <a:pt x="543" y="71"/>
                  </a:cubicBezTo>
                  <a:cubicBezTo>
                    <a:pt x="542" y="74"/>
                    <a:pt x="541" y="76"/>
                    <a:pt x="541" y="77"/>
                  </a:cubicBezTo>
                  <a:cubicBezTo>
                    <a:pt x="540" y="76"/>
                    <a:pt x="540" y="74"/>
                    <a:pt x="540" y="72"/>
                  </a:cubicBezTo>
                  <a:cubicBezTo>
                    <a:pt x="540" y="72"/>
                    <a:pt x="540" y="71"/>
                    <a:pt x="540" y="71"/>
                  </a:cubicBezTo>
                  <a:cubicBezTo>
                    <a:pt x="540" y="70"/>
                    <a:pt x="540" y="69"/>
                    <a:pt x="540" y="69"/>
                  </a:cubicBezTo>
                  <a:cubicBezTo>
                    <a:pt x="540" y="66"/>
                    <a:pt x="539" y="64"/>
                    <a:pt x="540" y="62"/>
                  </a:cubicBezTo>
                  <a:cubicBezTo>
                    <a:pt x="540" y="62"/>
                    <a:pt x="540" y="62"/>
                    <a:pt x="541" y="61"/>
                  </a:cubicBezTo>
                  <a:cubicBezTo>
                    <a:pt x="542" y="60"/>
                    <a:pt x="543" y="60"/>
                    <a:pt x="543" y="58"/>
                  </a:cubicBezTo>
                  <a:cubicBezTo>
                    <a:pt x="547" y="52"/>
                    <a:pt x="543" y="47"/>
                    <a:pt x="541" y="43"/>
                  </a:cubicBezTo>
                  <a:cubicBezTo>
                    <a:pt x="540" y="42"/>
                    <a:pt x="539" y="41"/>
                    <a:pt x="539" y="40"/>
                  </a:cubicBezTo>
                  <a:cubicBezTo>
                    <a:pt x="538" y="38"/>
                    <a:pt x="537" y="37"/>
                    <a:pt x="536" y="36"/>
                  </a:cubicBezTo>
                  <a:cubicBezTo>
                    <a:pt x="535" y="34"/>
                    <a:pt x="534" y="33"/>
                    <a:pt x="533" y="32"/>
                  </a:cubicBezTo>
                  <a:cubicBezTo>
                    <a:pt x="533" y="31"/>
                    <a:pt x="533" y="30"/>
                    <a:pt x="533" y="29"/>
                  </a:cubicBezTo>
                  <a:cubicBezTo>
                    <a:pt x="532" y="28"/>
                    <a:pt x="532" y="27"/>
                    <a:pt x="532" y="26"/>
                  </a:cubicBezTo>
                  <a:cubicBezTo>
                    <a:pt x="531" y="21"/>
                    <a:pt x="527" y="16"/>
                    <a:pt x="523" y="14"/>
                  </a:cubicBezTo>
                  <a:cubicBezTo>
                    <a:pt x="522" y="13"/>
                    <a:pt x="521" y="13"/>
                    <a:pt x="519" y="13"/>
                  </a:cubicBezTo>
                  <a:cubicBezTo>
                    <a:pt x="517" y="13"/>
                    <a:pt x="515" y="14"/>
                    <a:pt x="513" y="15"/>
                  </a:cubicBezTo>
                  <a:cubicBezTo>
                    <a:pt x="512" y="16"/>
                    <a:pt x="511" y="16"/>
                    <a:pt x="510" y="17"/>
                  </a:cubicBezTo>
                  <a:cubicBezTo>
                    <a:pt x="509" y="17"/>
                    <a:pt x="509" y="17"/>
                    <a:pt x="508" y="17"/>
                  </a:cubicBezTo>
                  <a:cubicBezTo>
                    <a:pt x="506" y="18"/>
                    <a:pt x="504" y="18"/>
                    <a:pt x="501" y="20"/>
                  </a:cubicBezTo>
                  <a:cubicBezTo>
                    <a:pt x="496" y="23"/>
                    <a:pt x="491" y="28"/>
                    <a:pt x="487" y="33"/>
                  </a:cubicBezTo>
                  <a:cubicBezTo>
                    <a:pt x="479" y="43"/>
                    <a:pt x="473" y="57"/>
                    <a:pt x="479" y="67"/>
                  </a:cubicBezTo>
                  <a:cubicBezTo>
                    <a:pt x="480" y="68"/>
                    <a:pt x="482" y="70"/>
                    <a:pt x="484" y="71"/>
                  </a:cubicBezTo>
                  <a:cubicBezTo>
                    <a:pt x="485" y="72"/>
                    <a:pt x="488" y="74"/>
                    <a:pt x="489" y="75"/>
                  </a:cubicBezTo>
                  <a:cubicBezTo>
                    <a:pt x="488" y="76"/>
                    <a:pt x="488" y="76"/>
                    <a:pt x="487" y="76"/>
                  </a:cubicBezTo>
                  <a:cubicBezTo>
                    <a:pt x="487" y="76"/>
                    <a:pt x="486" y="77"/>
                    <a:pt x="486" y="77"/>
                  </a:cubicBezTo>
                  <a:cubicBezTo>
                    <a:pt x="484" y="79"/>
                    <a:pt x="481" y="81"/>
                    <a:pt x="479" y="85"/>
                  </a:cubicBezTo>
                  <a:cubicBezTo>
                    <a:pt x="476" y="94"/>
                    <a:pt x="485" y="100"/>
                    <a:pt x="489" y="102"/>
                  </a:cubicBezTo>
                  <a:cubicBezTo>
                    <a:pt x="493" y="105"/>
                    <a:pt x="495" y="106"/>
                    <a:pt x="494" y="110"/>
                  </a:cubicBezTo>
                  <a:cubicBezTo>
                    <a:pt x="494" y="111"/>
                    <a:pt x="494" y="111"/>
                    <a:pt x="494" y="112"/>
                  </a:cubicBezTo>
                  <a:cubicBezTo>
                    <a:pt x="494" y="108"/>
                    <a:pt x="490" y="106"/>
                    <a:pt x="487" y="104"/>
                  </a:cubicBezTo>
                  <a:cubicBezTo>
                    <a:pt x="486" y="103"/>
                    <a:pt x="484" y="102"/>
                    <a:pt x="483" y="101"/>
                  </a:cubicBezTo>
                  <a:cubicBezTo>
                    <a:pt x="482" y="100"/>
                    <a:pt x="481" y="97"/>
                    <a:pt x="480" y="95"/>
                  </a:cubicBezTo>
                  <a:cubicBezTo>
                    <a:pt x="480" y="94"/>
                    <a:pt x="479" y="93"/>
                    <a:pt x="478" y="91"/>
                  </a:cubicBezTo>
                  <a:cubicBezTo>
                    <a:pt x="478" y="90"/>
                    <a:pt x="478" y="90"/>
                    <a:pt x="478" y="90"/>
                  </a:cubicBezTo>
                  <a:cubicBezTo>
                    <a:pt x="476" y="87"/>
                    <a:pt x="475" y="86"/>
                    <a:pt x="475" y="83"/>
                  </a:cubicBezTo>
                  <a:cubicBezTo>
                    <a:pt x="475" y="81"/>
                    <a:pt x="475" y="80"/>
                    <a:pt x="476" y="78"/>
                  </a:cubicBezTo>
                  <a:cubicBezTo>
                    <a:pt x="476" y="73"/>
                    <a:pt x="477" y="68"/>
                    <a:pt x="473" y="62"/>
                  </a:cubicBezTo>
                  <a:cubicBezTo>
                    <a:pt x="473" y="62"/>
                    <a:pt x="472" y="61"/>
                    <a:pt x="472" y="61"/>
                  </a:cubicBezTo>
                  <a:cubicBezTo>
                    <a:pt x="471" y="60"/>
                    <a:pt x="471" y="59"/>
                    <a:pt x="471" y="58"/>
                  </a:cubicBezTo>
                  <a:cubicBezTo>
                    <a:pt x="471" y="55"/>
                    <a:pt x="472" y="51"/>
                    <a:pt x="473" y="49"/>
                  </a:cubicBezTo>
                  <a:cubicBezTo>
                    <a:pt x="474" y="46"/>
                    <a:pt x="475" y="43"/>
                    <a:pt x="477" y="41"/>
                  </a:cubicBezTo>
                  <a:cubicBezTo>
                    <a:pt x="477" y="40"/>
                    <a:pt x="478" y="39"/>
                    <a:pt x="478" y="38"/>
                  </a:cubicBezTo>
                  <a:cubicBezTo>
                    <a:pt x="479" y="36"/>
                    <a:pt x="481" y="33"/>
                    <a:pt x="483" y="31"/>
                  </a:cubicBezTo>
                  <a:cubicBezTo>
                    <a:pt x="483" y="30"/>
                    <a:pt x="484" y="30"/>
                    <a:pt x="485" y="29"/>
                  </a:cubicBezTo>
                  <a:cubicBezTo>
                    <a:pt x="487" y="25"/>
                    <a:pt x="489" y="22"/>
                    <a:pt x="489" y="17"/>
                  </a:cubicBezTo>
                  <a:cubicBezTo>
                    <a:pt x="488" y="14"/>
                    <a:pt x="488" y="14"/>
                    <a:pt x="488" y="14"/>
                  </a:cubicBezTo>
                  <a:cubicBezTo>
                    <a:pt x="486" y="14"/>
                    <a:pt x="486" y="14"/>
                    <a:pt x="486" y="14"/>
                  </a:cubicBezTo>
                  <a:cubicBezTo>
                    <a:pt x="481" y="14"/>
                    <a:pt x="477" y="14"/>
                    <a:pt x="473" y="13"/>
                  </a:cubicBezTo>
                  <a:cubicBezTo>
                    <a:pt x="470" y="13"/>
                    <a:pt x="470" y="13"/>
                    <a:pt x="470" y="13"/>
                  </a:cubicBezTo>
                  <a:cubicBezTo>
                    <a:pt x="469" y="13"/>
                    <a:pt x="468" y="13"/>
                    <a:pt x="467" y="13"/>
                  </a:cubicBezTo>
                  <a:cubicBezTo>
                    <a:pt x="464" y="13"/>
                    <a:pt x="462" y="13"/>
                    <a:pt x="460" y="15"/>
                  </a:cubicBezTo>
                  <a:cubicBezTo>
                    <a:pt x="459" y="16"/>
                    <a:pt x="459" y="16"/>
                    <a:pt x="458" y="17"/>
                  </a:cubicBezTo>
                  <a:cubicBezTo>
                    <a:pt x="455" y="19"/>
                    <a:pt x="451" y="22"/>
                    <a:pt x="449" y="25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3" y="36"/>
                    <a:pt x="437" y="44"/>
                    <a:pt x="434" y="54"/>
                  </a:cubicBezTo>
                  <a:cubicBezTo>
                    <a:pt x="430" y="68"/>
                    <a:pt x="426" y="89"/>
                    <a:pt x="428" y="108"/>
                  </a:cubicBezTo>
                  <a:cubicBezTo>
                    <a:pt x="430" y="115"/>
                    <a:pt x="434" y="119"/>
                    <a:pt x="441" y="121"/>
                  </a:cubicBezTo>
                  <a:cubicBezTo>
                    <a:pt x="444" y="122"/>
                    <a:pt x="446" y="122"/>
                    <a:pt x="449" y="12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54" y="122"/>
                    <a:pt x="461" y="126"/>
                    <a:pt x="461" y="129"/>
                  </a:cubicBezTo>
                  <a:cubicBezTo>
                    <a:pt x="461" y="129"/>
                    <a:pt x="461" y="129"/>
                    <a:pt x="460" y="129"/>
                  </a:cubicBezTo>
                  <a:cubicBezTo>
                    <a:pt x="458" y="129"/>
                    <a:pt x="453" y="127"/>
                    <a:pt x="452" y="126"/>
                  </a:cubicBezTo>
                  <a:cubicBezTo>
                    <a:pt x="452" y="126"/>
                    <a:pt x="450" y="126"/>
                    <a:pt x="449" y="125"/>
                  </a:cubicBezTo>
                  <a:cubicBezTo>
                    <a:pt x="447" y="124"/>
                    <a:pt x="443" y="123"/>
                    <a:pt x="440" y="123"/>
                  </a:cubicBezTo>
                  <a:cubicBezTo>
                    <a:pt x="438" y="123"/>
                    <a:pt x="437" y="124"/>
                    <a:pt x="436" y="125"/>
                  </a:cubicBezTo>
                  <a:cubicBezTo>
                    <a:pt x="431" y="129"/>
                    <a:pt x="434" y="134"/>
                    <a:pt x="436" y="137"/>
                  </a:cubicBezTo>
                  <a:cubicBezTo>
                    <a:pt x="437" y="138"/>
                    <a:pt x="437" y="139"/>
                    <a:pt x="437" y="139"/>
                  </a:cubicBezTo>
                  <a:cubicBezTo>
                    <a:pt x="439" y="145"/>
                    <a:pt x="442" y="147"/>
                    <a:pt x="446" y="151"/>
                  </a:cubicBezTo>
                  <a:cubicBezTo>
                    <a:pt x="452" y="156"/>
                    <a:pt x="460" y="157"/>
                    <a:pt x="463" y="157"/>
                  </a:cubicBezTo>
                  <a:cubicBezTo>
                    <a:pt x="463" y="157"/>
                    <a:pt x="464" y="157"/>
                    <a:pt x="464" y="157"/>
                  </a:cubicBezTo>
                  <a:cubicBezTo>
                    <a:pt x="466" y="157"/>
                    <a:pt x="468" y="157"/>
                    <a:pt x="469" y="156"/>
                  </a:cubicBezTo>
                  <a:cubicBezTo>
                    <a:pt x="470" y="156"/>
                    <a:pt x="471" y="156"/>
                    <a:pt x="472" y="156"/>
                  </a:cubicBezTo>
                  <a:cubicBezTo>
                    <a:pt x="472" y="156"/>
                    <a:pt x="473" y="156"/>
                    <a:pt x="474" y="158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7" y="162"/>
                    <a:pt x="480" y="166"/>
                    <a:pt x="484" y="167"/>
                  </a:cubicBezTo>
                  <a:cubicBezTo>
                    <a:pt x="485" y="167"/>
                    <a:pt x="485" y="167"/>
                    <a:pt x="486" y="167"/>
                  </a:cubicBezTo>
                  <a:cubicBezTo>
                    <a:pt x="488" y="167"/>
                    <a:pt x="489" y="166"/>
                    <a:pt x="491" y="166"/>
                  </a:cubicBezTo>
                  <a:cubicBezTo>
                    <a:pt x="492" y="165"/>
                    <a:pt x="493" y="165"/>
                    <a:pt x="494" y="165"/>
                  </a:cubicBezTo>
                  <a:cubicBezTo>
                    <a:pt x="494" y="165"/>
                    <a:pt x="495" y="165"/>
                    <a:pt x="495" y="165"/>
                  </a:cubicBezTo>
                  <a:cubicBezTo>
                    <a:pt x="498" y="166"/>
                    <a:pt x="498" y="166"/>
                    <a:pt x="498" y="166"/>
                  </a:cubicBezTo>
                  <a:cubicBezTo>
                    <a:pt x="500" y="166"/>
                    <a:pt x="502" y="167"/>
                    <a:pt x="505" y="167"/>
                  </a:cubicBezTo>
                  <a:cubicBezTo>
                    <a:pt x="503" y="167"/>
                    <a:pt x="501" y="168"/>
                    <a:pt x="500" y="168"/>
                  </a:cubicBezTo>
                  <a:cubicBezTo>
                    <a:pt x="499" y="169"/>
                    <a:pt x="499" y="169"/>
                    <a:pt x="498" y="169"/>
                  </a:cubicBezTo>
                  <a:cubicBezTo>
                    <a:pt x="497" y="169"/>
                    <a:pt x="496" y="169"/>
                    <a:pt x="495" y="169"/>
                  </a:cubicBezTo>
                  <a:cubicBezTo>
                    <a:pt x="495" y="169"/>
                    <a:pt x="495" y="169"/>
                    <a:pt x="495" y="169"/>
                  </a:cubicBezTo>
                  <a:cubicBezTo>
                    <a:pt x="495" y="169"/>
                    <a:pt x="494" y="169"/>
                    <a:pt x="494" y="169"/>
                  </a:cubicBezTo>
                  <a:cubicBezTo>
                    <a:pt x="494" y="169"/>
                    <a:pt x="493" y="169"/>
                    <a:pt x="492" y="169"/>
                  </a:cubicBezTo>
                  <a:cubicBezTo>
                    <a:pt x="492" y="169"/>
                    <a:pt x="491" y="169"/>
                    <a:pt x="491" y="169"/>
                  </a:cubicBezTo>
                  <a:cubicBezTo>
                    <a:pt x="487" y="171"/>
                    <a:pt x="487" y="176"/>
                    <a:pt x="488" y="181"/>
                  </a:cubicBezTo>
                  <a:cubicBezTo>
                    <a:pt x="488" y="181"/>
                    <a:pt x="488" y="182"/>
                    <a:pt x="488" y="182"/>
                  </a:cubicBezTo>
                  <a:cubicBezTo>
                    <a:pt x="488" y="186"/>
                    <a:pt x="488" y="190"/>
                    <a:pt x="489" y="193"/>
                  </a:cubicBezTo>
                  <a:cubicBezTo>
                    <a:pt x="490" y="198"/>
                    <a:pt x="494" y="199"/>
                    <a:pt x="497" y="199"/>
                  </a:cubicBezTo>
                  <a:cubicBezTo>
                    <a:pt x="497" y="200"/>
                    <a:pt x="497" y="200"/>
                    <a:pt x="497" y="201"/>
                  </a:cubicBezTo>
                  <a:cubicBezTo>
                    <a:pt x="497" y="201"/>
                    <a:pt x="497" y="202"/>
                    <a:pt x="497" y="203"/>
                  </a:cubicBezTo>
                  <a:cubicBezTo>
                    <a:pt x="497" y="203"/>
                    <a:pt x="497" y="204"/>
                    <a:pt x="497" y="204"/>
                  </a:cubicBezTo>
                  <a:cubicBezTo>
                    <a:pt x="497" y="206"/>
                    <a:pt x="497" y="209"/>
                    <a:pt x="496" y="210"/>
                  </a:cubicBezTo>
                  <a:cubicBezTo>
                    <a:pt x="495" y="210"/>
                    <a:pt x="494" y="211"/>
                    <a:pt x="494" y="211"/>
                  </a:cubicBezTo>
                  <a:cubicBezTo>
                    <a:pt x="492" y="212"/>
                    <a:pt x="489" y="213"/>
                    <a:pt x="488" y="215"/>
                  </a:cubicBezTo>
                  <a:cubicBezTo>
                    <a:pt x="487" y="217"/>
                    <a:pt x="487" y="220"/>
                    <a:pt x="487" y="223"/>
                  </a:cubicBezTo>
                  <a:cubicBezTo>
                    <a:pt x="487" y="224"/>
                    <a:pt x="487" y="225"/>
                    <a:pt x="486" y="226"/>
                  </a:cubicBezTo>
                  <a:cubicBezTo>
                    <a:pt x="486" y="229"/>
                    <a:pt x="486" y="231"/>
                    <a:pt x="486" y="234"/>
                  </a:cubicBezTo>
                  <a:cubicBezTo>
                    <a:pt x="486" y="237"/>
                    <a:pt x="486" y="240"/>
                    <a:pt x="485" y="243"/>
                  </a:cubicBezTo>
                  <a:cubicBezTo>
                    <a:pt x="485" y="243"/>
                    <a:pt x="485" y="243"/>
                    <a:pt x="484" y="243"/>
                  </a:cubicBezTo>
                  <a:cubicBezTo>
                    <a:pt x="484" y="244"/>
                    <a:pt x="484" y="244"/>
                    <a:pt x="483" y="244"/>
                  </a:cubicBezTo>
                  <a:cubicBezTo>
                    <a:pt x="481" y="246"/>
                    <a:pt x="479" y="250"/>
                    <a:pt x="478" y="254"/>
                  </a:cubicBezTo>
                  <a:cubicBezTo>
                    <a:pt x="478" y="255"/>
                    <a:pt x="478" y="257"/>
                    <a:pt x="478" y="258"/>
                  </a:cubicBezTo>
                  <a:cubicBezTo>
                    <a:pt x="478" y="260"/>
                    <a:pt x="478" y="262"/>
                    <a:pt x="478" y="263"/>
                  </a:cubicBezTo>
                  <a:cubicBezTo>
                    <a:pt x="477" y="263"/>
                    <a:pt x="477" y="264"/>
                    <a:pt x="476" y="264"/>
                  </a:cubicBezTo>
                  <a:cubicBezTo>
                    <a:pt x="475" y="264"/>
                    <a:pt x="474" y="265"/>
                    <a:pt x="473" y="266"/>
                  </a:cubicBezTo>
                  <a:cubicBezTo>
                    <a:pt x="472" y="267"/>
                    <a:pt x="471" y="268"/>
                    <a:pt x="471" y="269"/>
                  </a:cubicBezTo>
                  <a:cubicBezTo>
                    <a:pt x="470" y="268"/>
                    <a:pt x="469" y="266"/>
                    <a:pt x="468" y="264"/>
                  </a:cubicBezTo>
                  <a:cubicBezTo>
                    <a:pt x="467" y="262"/>
                    <a:pt x="465" y="260"/>
                    <a:pt x="463" y="258"/>
                  </a:cubicBezTo>
                  <a:cubicBezTo>
                    <a:pt x="463" y="258"/>
                    <a:pt x="463" y="258"/>
                    <a:pt x="463" y="258"/>
                  </a:cubicBezTo>
                  <a:cubicBezTo>
                    <a:pt x="461" y="257"/>
                    <a:pt x="460" y="255"/>
                    <a:pt x="459" y="253"/>
                  </a:cubicBezTo>
                  <a:cubicBezTo>
                    <a:pt x="458" y="251"/>
                    <a:pt x="457" y="251"/>
                    <a:pt x="457" y="250"/>
                  </a:cubicBezTo>
                  <a:cubicBezTo>
                    <a:pt x="457" y="248"/>
                    <a:pt x="457" y="248"/>
                    <a:pt x="457" y="248"/>
                  </a:cubicBezTo>
                  <a:cubicBezTo>
                    <a:pt x="458" y="246"/>
                    <a:pt x="458" y="243"/>
                    <a:pt x="457" y="241"/>
                  </a:cubicBezTo>
                  <a:cubicBezTo>
                    <a:pt x="457" y="240"/>
                    <a:pt x="457" y="240"/>
                    <a:pt x="457" y="240"/>
                  </a:cubicBezTo>
                  <a:cubicBezTo>
                    <a:pt x="457" y="239"/>
                    <a:pt x="456" y="237"/>
                    <a:pt x="456" y="237"/>
                  </a:cubicBezTo>
                  <a:cubicBezTo>
                    <a:pt x="457" y="236"/>
                    <a:pt x="458" y="235"/>
                    <a:pt x="458" y="234"/>
                  </a:cubicBezTo>
                  <a:cubicBezTo>
                    <a:pt x="459" y="233"/>
                    <a:pt x="459" y="233"/>
                    <a:pt x="459" y="233"/>
                  </a:cubicBezTo>
                  <a:cubicBezTo>
                    <a:pt x="461" y="231"/>
                    <a:pt x="462" y="228"/>
                    <a:pt x="462" y="226"/>
                  </a:cubicBezTo>
                  <a:cubicBezTo>
                    <a:pt x="462" y="225"/>
                    <a:pt x="462" y="224"/>
                    <a:pt x="462" y="223"/>
                  </a:cubicBezTo>
                  <a:cubicBezTo>
                    <a:pt x="462" y="220"/>
                    <a:pt x="463" y="216"/>
                    <a:pt x="461" y="212"/>
                  </a:cubicBezTo>
                  <a:cubicBezTo>
                    <a:pt x="460" y="211"/>
                    <a:pt x="459" y="210"/>
                    <a:pt x="459" y="209"/>
                  </a:cubicBezTo>
                  <a:cubicBezTo>
                    <a:pt x="458" y="208"/>
                    <a:pt x="458" y="208"/>
                    <a:pt x="457" y="207"/>
                  </a:cubicBezTo>
                  <a:cubicBezTo>
                    <a:pt x="456" y="205"/>
                    <a:pt x="454" y="204"/>
                    <a:pt x="452" y="202"/>
                  </a:cubicBezTo>
                  <a:cubicBezTo>
                    <a:pt x="452" y="201"/>
                    <a:pt x="451" y="201"/>
                    <a:pt x="450" y="200"/>
                  </a:cubicBezTo>
                  <a:cubicBezTo>
                    <a:pt x="449" y="200"/>
                    <a:pt x="448" y="199"/>
                    <a:pt x="448" y="199"/>
                  </a:cubicBezTo>
                  <a:cubicBezTo>
                    <a:pt x="448" y="198"/>
                    <a:pt x="448" y="198"/>
                    <a:pt x="447" y="197"/>
                  </a:cubicBezTo>
                  <a:cubicBezTo>
                    <a:pt x="446" y="196"/>
                    <a:pt x="444" y="192"/>
                    <a:pt x="441" y="192"/>
                  </a:cubicBezTo>
                  <a:cubicBezTo>
                    <a:pt x="440" y="192"/>
                    <a:pt x="440" y="192"/>
                    <a:pt x="440" y="192"/>
                  </a:cubicBezTo>
                  <a:cubicBezTo>
                    <a:pt x="435" y="193"/>
                    <a:pt x="435" y="197"/>
                    <a:pt x="435" y="199"/>
                  </a:cubicBezTo>
                  <a:cubicBezTo>
                    <a:pt x="435" y="199"/>
                    <a:pt x="434" y="200"/>
                    <a:pt x="434" y="201"/>
                  </a:cubicBezTo>
                  <a:cubicBezTo>
                    <a:pt x="433" y="202"/>
                    <a:pt x="433" y="203"/>
                    <a:pt x="432" y="205"/>
                  </a:cubicBezTo>
                  <a:cubicBezTo>
                    <a:pt x="432" y="206"/>
                    <a:pt x="432" y="206"/>
                    <a:pt x="432" y="206"/>
                  </a:cubicBezTo>
                  <a:cubicBezTo>
                    <a:pt x="432" y="208"/>
                    <a:pt x="432" y="210"/>
                    <a:pt x="432" y="212"/>
                  </a:cubicBezTo>
                  <a:cubicBezTo>
                    <a:pt x="432" y="215"/>
                    <a:pt x="431" y="217"/>
                    <a:pt x="429" y="220"/>
                  </a:cubicBezTo>
                  <a:cubicBezTo>
                    <a:pt x="429" y="221"/>
                    <a:pt x="429" y="222"/>
                    <a:pt x="428" y="223"/>
                  </a:cubicBezTo>
                  <a:cubicBezTo>
                    <a:pt x="428" y="224"/>
                    <a:pt x="428" y="226"/>
                    <a:pt x="428" y="227"/>
                  </a:cubicBezTo>
                  <a:cubicBezTo>
                    <a:pt x="428" y="230"/>
                    <a:pt x="427" y="230"/>
                    <a:pt x="427" y="231"/>
                  </a:cubicBezTo>
                  <a:cubicBezTo>
                    <a:pt x="427" y="231"/>
                    <a:pt x="426" y="230"/>
                    <a:pt x="425" y="222"/>
                  </a:cubicBezTo>
                  <a:cubicBezTo>
                    <a:pt x="425" y="221"/>
                    <a:pt x="425" y="219"/>
                    <a:pt x="426" y="217"/>
                  </a:cubicBezTo>
                  <a:cubicBezTo>
                    <a:pt x="426" y="213"/>
                    <a:pt x="426" y="208"/>
                    <a:pt x="424" y="203"/>
                  </a:cubicBezTo>
                  <a:cubicBezTo>
                    <a:pt x="423" y="202"/>
                    <a:pt x="422" y="201"/>
                    <a:pt x="422" y="200"/>
                  </a:cubicBezTo>
                  <a:cubicBezTo>
                    <a:pt x="421" y="199"/>
                    <a:pt x="420" y="198"/>
                    <a:pt x="419" y="197"/>
                  </a:cubicBezTo>
                  <a:cubicBezTo>
                    <a:pt x="419" y="196"/>
                    <a:pt x="420" y="196"/>
                    <a:pt x="421" y="194"/>
                  </a:cubicBezTo>
                  <a:cubicBezTo>
                    <a:pt x="423" y="193"/>
                    <a:pt x="425" y="191"/>
                    <a:pt x="425" y="188"/>
                  </a:cubicBezTo>
                  <a:cubicBezTo>
                    <a:pt x="425" y="184"/>
                    <a:pt x="421" y="183"/>
                    <a:pt x="418" y="182"/>
                  </a:cubicBezTo>
                  <a:cubicBezTo>
                    <a:pt x="418" y="182"/>
                    <a:pt x="417" y="182"/>
                    <a:pt x="417" y="182"/>
                  </a:cubicBezTo>
                  <a:cubicBezTo>
                    <a:pt x="416" y="181"/>
                    <a:pt x="415" y="181"/>
                    <a:pt x="415" y="181"/>
                  </a:cubicBezTo>
                  <a:cubicBezTo>
                    <a:pt x="414" y="180"/>
                    <a:pt x="412" y="179"/>
                    <a:pt x="411" y="179"/>
                  </a:cubicBezTo>
                  <a:cubicBezTo>
                    <a:pt x="409" y="179"/>
                    <a:pt x="407" y="181"/>
                    <a:pt x="405" y="182"/>
                  </a:cubicBezTo>
                  <a:cubicBezTo>
                    <a:pt x="405" y="183"/>
                    <a:pt x="404" y="183"/>
                    <a:pt x="404" y="183"/>
                  </a:cubicBezTo>
                  <a:cubicBezTo>
                    <a:pt x="404" y="183"/>
                    <a:pt x="403" y="182"/>
                    <a:pt x="403" y="181"/>
                  </a:cubicBezTo>
                  <a:cubicBezTo>
                    <a:pt x="402" y="180"/>
                    <a:pt x="402" y="180"/>
                    <a:pt x="402" y="180"/>
                  </a:cubicBezTo>
                  <a:cubicBezTo>
                    <a:pt x="401" y="179"/>
                    <a:pt x="399" y="178"/>
                    <a:pt x="398" y="177"/>
                  </a:cubicBezTo>
                  <a:cubicBezTo>
                    <a:pt x="398" y="177"/>
                    <a:pt x="397" y="176"/>
                    <a:pt x="397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7" y="176"/>
                    <a:pt x="400" y="175"/>
                  </a:cubicBezTo>
                  <a:cubicBezTo>
                    <a:pt x="401" y="174"/>
                    <a:pt x="403" y="173"/>
                    <a:pt x="405" y="172"/>
                  </a:cubicBezTo>
                  <a:cubicBezTo>
                    <a:pt x="406" y="170"/>
                    <a:pt x="406" y="168"/>
                    <a:pt x="406" y="167"/>
                  </a:cubicBezTo>
                  <a:cubicBezTo>
                    <a:pt x="406" y="166"/>
                    <a:pt x="406" y="165"/>
                    <a:pt x="406" y="165"/>
                  </a:cubicBezTo>
                  <a:cubicBezTo>
                    <a:pt x="406" y="165"/>
                    <a:pt x="407" y="165"/>
                    <a:pt x="408" y="165"/>
                  </a:cubicBezTo>
                  <a:cubicBezTo>
                    <a:pt x="409" y="165"/>
                    <a:pt x="411" y="165"/>
                    <a:pt x="412" y="161"/>
                  </a:cubicBezTo>
                  <a:cubicBezTo>
                    <a:pt x="414" y="157"/>
                    <a:pt x="410" y="154"/>
                    <a:pt x="409" y="153"/>
                  </a:cubicBezTo>
                  <a:cubicBezTo>
                    <a:pt x="407" y="152"/>
                    <a:pt x="407" y="152"/>
                    <a:pt x="406" y="151"/>
                  </a:cubicBezTo>
                  <a:cubicBezTo>
                    <a:pt x="406" y="150"/>
                    <a:pt x="405" y="149"/>
                    <a:pt x="405" y="148"/>
                  </a:cubicBezTo>
                  <a:cubicBezTo>
                    <a:pt x="404" y="147"/>
                    <a:pt x="404" y="146"/>
                    <a:pt x="403" y="145"/>
                  </a:cubicBezTo>
                  <a:cubicBezTo>
                    <a:pt x="403" y="144"/>
                    <a:pt x="403" y="143"/>
                    <a:pt x="403" y="143"/>
                  </a:cubicBezTo>
                  <a:cubicBezTo>
                    <a:pt x="402" y="141"/>
                    <a:pt x="402" y="140"/>
                    <a:pt x="401" y="138"/>
                  </a:cubicBezTo>
                  <a:cubicBezTo>
                    <a:pt x="400" y="137"/>
                    <a:pt x="399" y="137"/>
                    <a:pt x="399" y="136"/>
                  </a:cubicBezTo>
                  <a:cubicBezTo>
                    <a:pt x="398" y="135"/>
                    <a:pt x="397" y="135"/>
                    <a:pt x="397" y="134"/>
                  </a:cubicBezTo>
                  <a:cubicBezTo>
                    <a:pt x="396" y="132"/>
                    <a:pt x="396" y="130"/>
                    <a:pt x="397" y="127"/>
                  </a:cubicBezTo>
                  <a:cubicBezTo>
                    <a:pt x="397" y="125"/>
                    <a:pt x="397" y="124"/>
                    <a:pt x="397" y="123"/>
                  </a:cubicBezTo>
                  <a:cubicBezTo>
                    <a:pt x="397" y="119"/>
                    <a:pt x="396" y="115"/>
                    <a:pt x="394" y="112"/>
                  </a:cubicBezTo>
                  <a:cubicBezTo>
                    <a:pt x="394" y="110"/>
                    <a:pt x="392" y="108"/>
                    <a:pt x="391" y="107"/>
                  </a:cubicBezTo>
                  <a:cubicBezTo>
                    <a:pt x="391" y="106"/>
                    <a:pt x="390" y="105"/>
                    <a:pt x="389" y="104"/>
                  </a:cubicBezTo>
                  <a:cubicBezTo>
                    <a:pt x="389" y="104"/>
                    <a:pt x="389" y="103"/>
                    <a:pt x="388" y="102"/>
                  </a:cubicBezTo>
                  <a:cubicBezTo>
                    <a:pt x="388" y="100"/>
                    <a:pt x="387" y="97"/>
                    <a:pt x="385" y="96"/>
                  </a:cubicBezTo>
                  <a:cubicBezTo>
                    <a:pt x="383" y="94"/>
                    <a:pt x="381" y="94"/>
                    <a:pt x="379" y="93"/>
                  </a:cubicBezTo>
                  <a:cubicBezTo>
                    <a:pt x="379" y="93"/>
                    <a:pt x="379" y="93"/>
                    <a:pt x="378" y="93"/>
                  </a:cubicBezTo>
                  <a:cubicBezTo>
                    <a:pt x="380" y="92"/>
                    <a:pt x="381" y="91"/>
                    <a:pt x="382" y="90"/>
                  </a:cubicBezTo>
                  <a:cubicBezTo>
                    <a:pt x="383" y="89"/>
                    <a:pt x="384" y="88"/>
                    <a:pt x="385" y="87"/>
                  </a:cubicBezTo>
                  <a:cubicBezTo>
                    <a:pt x="386" y="86"/>
                    <a:pt x="387" y="86"/>
                    <a:pt x="388" y="85"/>
                  </a:cubicBezTo>
                  <a:cubicBezTo>
                    <a:pt x="393" y="80"/>
                    <a:pt x="392" y="71"/>
                    <a:pt x="391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2"/>
                    <a:pt x="391" y="62"/>
                  </a:cubicBezTo>
                  <a:cubicBezTo>
                    <a:pt x="391" y="62"/>
                    <a:pt x="392" y="62"/>
                    <a:pt x="393" y="63"/>
                  </a:cubicBezTo>
                  <a:cubicBezTo>
                    <a:pt x="396" y="63"/>
                    <a:pt x="398" y="64"/>
                    <a:pt x="400" y="64"/>
                  </a:cubicBezTo>
                  <a:cubicBezTo>
                    <a:pt x="405" y="64"/>
                    <a:pt x="409" y="62"/>
                    <a:pt x="412" y="58"/>
                  </a:cubicBezTo>
                  <a:cubicBezTo>
                    <a:pt x="414" y="55"/>
                    <a:pt x="416" y="51"/>
                    <a:pt x="417" y="48"/>
                  </a:cubicBezTo>
                  <a:cubicBezTo>
                    <a:pt x="418" y="45"/>
                    <a:pt x="418" y="43"/>
                    <a:pt x="420" y="41"/>
                  </a:cubicBezTo>
                  <a:cubicBezTo>
                    <a:pt x="421" y="39"/>
                    <a:pt x="422" y="37"/>
                    <a:pt x="424" y="35"/>
                  </a:cubicBezTo>
                  <a:cubicBezTo>
                    <a:pt x="426" y="32"/>
                    <a:pt x="429" y="28"/>
                    <a:pt x="430" y="24"/>
                  </a:cubicBezTo>
                  <a:cubicBezTo>
                    <a:pt x="431" y="20"/>
                    <a:pt x="431" y="17"/>
                    <a:pt x="429" y="15"/>
                  </a:cubicBezTo>
                  <a:cubicBezTo>
                    <a:pt x="426" y="10"/>
                    <a:pt x="418" y="8"/>
                    <a:pt x="411" y="6"/>
                  </a:cubicBezTo>
                  <a:cubicBezTo>
                    <a:pt x="408" y="6"/>
                    <a:pt x="405" y="5"/>
                    <a:pt x="403" y="4"/>
                  </a:cubicBezTo>
                  <a:cubicBezTo>
                    <a:pt x="398" y="1"/>
                    <a:pt x="393" y="0"/>
                    <a:pt x="389" y="0"/>
                  </a:cubicBezTo>
                  <a:cubicBezTo>
                    <a:pt x="386" y="0"/>
                    <a:pt x="384" y="1"/>
                    <a:pt x="382" y="1"/>
                  </a:cubicBezTo>
                  <a:cubicBezTo>
                    <a:pt x="379" y="2"/>
                    <a:pt x="372" y="4"/>
                    <a:pt x="370" y="9"/>
                  </a:cubicBezTo>
                  <a:cubicBezTo>
                    <a:pt x="369" y="10"/>
                    <a:pt x="369" y="13"/>
                    <a:pt x="370" y="16"/>
                  </a:cubicBezTo>
                  <a:cubicBezTo>
                    <a:pt x="369" y="16"/>
                    <a:pt x="368" y="17"/>
                    <a:pt x="368" y="17"/>
                  </a:cubicBezTo>
                  <a:cubicBezTo>
                    <a:pt x="365" y="19"/>
                    <a:pt x="365" y="22"/>
                    <a:pt x="365" y="24"/>
                  </a:cubicBezTo>
                  <a:cubicBezTo>
                    <a:pt x="365" y="25"/>
                    <a:pt x="365" y="25"/>
                    <a:pt x="365" y="25"/>
                  </a:cubicBezTo>
                  <a:cubicBezTo>
                    <a:pt x="365" y="26"/>
                    <a:pt x="365" y="27"/>
                    <a:pt x="365" y="28"/>
                  </a:cubicBezTo>
                  <a:cubicBezTo>
                    <a:pt x="364" y="30"/>
                    <a:pt x="364" y="32"/>
                    <a:pt x="364" y="34"/>
                  </a:cubicBezTo>
                  <a:cubicBezTo>
                    <a:pt x="364" y="36"/>
                    <a:pt x="364" y="37"/>
                    <a:pt x="364" y="39"/>
                  </a:cubicBezTo>
                  <a:cubicBezTo>
                    <a:pt x="364" y="42"/>
                    <a:pt x="365" y="45"/>
                    <a:pt x="364" y="47"/>
                  </a:cubicBezTo>
                  <a:cubicBezTo>
                    <a:pt x="364" y="47"/>
                    <a:pt x="364" y="48"/>
                    <a:pt x="363" y="48"/>
                  </a:cubicBezTo>
                  <a:cubicBezTo>
                    <a:pt x="363" y="50"/>
                    <a:pt x="362" y="52"/>
                    <a:pt x="363" y="55"/>
                  </a:cubicBezTo>
                  <a:cubicBezTo>
                    <a:pt x="363" y="56"/>
                    <a:pt x="363" y="57"/>
                    <a:pt x="364" y="58"/>
                  </a:cubicBezTo>
                  <a:cubicBezTo>
                    <a:pt x="364" y="59"/>
                    <a:pt x="365" y="59"/>
                    <a:pt x="365" y="60"/>
                  </a:cubicBezTo>
                  <a:cubicBezTo>
                    <a:pt x="366" y="64"/>
                    <a:pt x="366" y="68"/>
                    <a:pt x="366" y="73"/>
                  </a:cubicBezTo>
                  <a:cubicBezTo>
                    <a:pt x="366" y="74"/>
                    <a:pt x="366" y="76"/>
                    <a:pt x="366" y="77"/>
                  </a:cubicBezTo>
                  <a:cubicBezTo>
                    <a:pt x="366" y="79"/>
                    <a:pt x="366" y="81"/>
                    <a:pt x="366" y="82"/>
                  </a:cubicBezTo>
                  <a:cubicBezTo>
                    <a:pt x="366" y="83"/>
                    <a:pt x="365" y="83"/>
                    <a:pt x="365" y="84"/>
                  </a:cubicBezTo>
                  <a:cubicBezTo>
                    <a:pt x="364" y="86"/>
                    <a:pt x="363" y="88"/>
                    <a:pt x="365" y="91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3" y="92"/>
                    <a:pt x="363" y="94"/>
                    <a:pt x="362" y="95"/>
                  </a:cubicBezTo>
                  <a:cubicBezTo>
                    <a:pt x="362" y="96"/>
                    <a:pt x="362" y="96"/>
                    <a:pt x="362" y="96"/>
                  </a:cubicBezTo>
                  <a:cubicBezTo>
                    <a:pt x="362" y="96"/>
                    <a:pt x="362" y="96"/>
                    <a:pt x="361" y="97"/>
                  </a:cubicBezTo>
                  <a:cubicBezTo>
                    <a:pt x="359" y="97"/>
                    <a:pt x="357" y="98"/>
                    <a:pt x="356" y="100"/>
                  </a:cubicBezTo>
                  <a:cubicBezTo>
                    <a:pt x="355" y="102"/>
                    <a:pt x="355" y="105"/>
                    <a:pt x="356" y="106"/>
                  </a:cubicBezTo>
                  <a:cubicBezTo>
                    <a:pt x="357" y="107"/>
                    <a:pt x="358" y="108"/>
                    <a:pt x="360" y="108"/>
                  </a:cubicBezTo>
                  <a:cubicBezTo>
                    <a:pt x="360" y="108"/>
                    <a:pt x="360" y="108"/>
                    <a:pt x="359" y="108"/>
                  </a:cubicBezTo>
                  <a:cubicBezTo>
                    <a:pt x="359" y="108"/>
                    <a:pt x="359" y="108"/>
                    <a:pt x="358" y="108"/>
                  </a:cubicBezTo>
                  <a:cubicBezTo>
                    <a:pt x="358" y="108"/>
                    <a:pt x="357" y="108"/>
                    <a:pt x="356" y="108"/>
                  </a:cubicBezTo>
                  <a:cubicBezTo>
                    <a:pt x="355" y="108"/>
                    <a:pt x="352" y="108"/>
                    <a:pt x="350" y="110"/>
                  </a:cubicBezTo>
                  <a:cubicBezTo>
                    <a:pt x="348" y="113"/>
                    <a:pt x="347" y="118"/>
                    <a:pt x="346" y="121"/>
                  </a:cubicBezTo>
                  <a:cubicBezTo>
                    <a:pt x="345" y="122"/>
                    <a:pt x="345" y="123"/>
                    <a:pt x="345" y="124"/>
                  </a:cubicBezTo>
                  <a:cubicBezTo>
                    <a:pt x="345" y="124"/>
                    <a:pt x="345" y="125"/>
                    <a:pt x="345" y="125"/>
                  </a:cubicBezTo>
                  <a:cubicBezTo>
                    <a:pt x="343" y="128"/>
                    <a:pt x="341" y="136"/>
                    <a:pt x="347" y="139"/>
                  </a:cubicBezTo>
                  <a:cubicBezTo>
                    <a:pt x="348" y="139"/>
                    <a:pt x="348" y="139"/>
                    <a:pt x="349" y="139"/>
                  </a:cubicBezTo>
                  <a:cubicBezTo>
                    <a:pt x="349" y="139"/>
                    <a:pt x="348" y="140"/>
                    <a:pt x="348" y="140"/>
                  </a:cubicBezTo>
                  <a:cubicBezTo>
                    <a:pt x="346" y="141"/>
                    <a:pt x="345" y="143"/>
                    <a:pt x="344" y="144"/>
                  </a:cubicBezTo>
                  <a:cubicBezTo>
                    <a:pt x="344" y="144"/>
                    <a:pt x="344" y="145"/>
                    <a:pt x="343" y="145"/>
                  </a:cubicBezTo>
                  <a:cubicBezTo>
                    <a:pt x="343" y="146"/>
                    <a:pt x="342" y="146"/>
                    <a:pt x="341" y="148"/>
                  </a:cubicBezTo>
                  <a:cubicBezTo>
                    <a:pt x="340" y="151"/>
                    <a:pt x="340" y="156"/>
                    <a:pt x="340" y="158"/>
                  </a:cubicBezTo>
                  <a:cubicBezTo>
                    <a:pt x="341" y="161"/>
                    <a:pt x="342" y="162"/>
                    <a:pt x="344" y="163"/>
                  </a:cubicBezTo>
                  <a:cubicBezTo>
                    <a:pt x="344" y="164"/>
                    <a:pt x="345" y="164"/>
                    <a:pt x="345" y="165"/>
                  </a:cubicBezTo>
                  <a:cubicBezTo>
                    <a:pt x="345" y="165"/>
                    <a:pt x="345" y="166"/>
                    <a:pt x="345" y="166"/>
                  </a:cubicBezTo>
                  <a:cubicBezTo>
                    <a:pt x="345" y="167"/>
                    <a:pt x="345" y="168"/>
                    <a:pt x="345" y="170"/>
                  </a:cubicBezTo>
                  <a:cubicBezTo>
                    <a:pt x="346" y="172"/>
                    <a:pt x="347" y="173"/>
                    <a:pt x="349" y="174"/>
                  </a:cubicBezTo>
                  <a:cubicBezTo>
                    <a:pt x="351" y="175"/>
                    <a:pt x="353" y="176"/>
                    <a:pt x="355" y="177"/>
                  </a:cubicBezTo>
                  <a:cubicBezTo>
                    <a:pt x="356" y="177"/>
                    <a:pt x="356" y="177"/>
                    <a:pt x="357" y="178"/>
                  </a:cubicBezTo>
                  <a:cubicBezTo>
                    <a:pt x="360" y="179"/>
                    <a:pt x="362" y="181"/>
                    <a:pt x="364" y="182"/>
                  </a:cubicBezTo>
                  <a:cubicBezTo>
                    <a:pt x="365" y="184"/>
                    <a:pt x="367" y="185"/>
                    <a:pt x="368" y="186"/>
                  </a:cubicBezTo>
                  <a:cubicBezTo>
                    <a:pt x="370" y="187"/>
                    <a:pt x="372" y="188"/>
                    <a:pt x="374" y="188"/>
                  </a:cubicBezTo>
                  <a:cubicBezTo>
                    <a:pt x="374" y="188"/>
                    <a:pt x="375" y="188"/>
                    <a:pt x="375" y="188"/>
                  </a:cubicBezTo>
                  <a:cubicBezTo>
                    <a:pt x="376" y="188"/>
                    <a:pt x="377" y="188"/>
                    <a:pt x="378" y="188"/>
                  </a:cubicBezTo>
                  <a:cubicBezTo>
                    <a:pt x="378" y="188"/>
                    <a:pt x="379" y="188"/>
                    <a:pt x="379" y="188"/>
                  </a:cubicBezTo>
                  <a:cubicBezTo>
                    <a:pt x="380" y="188"/>
                    <a:pt x="380" y="188"/>
                    <a:pt x="381" y="188"/>
                  </a:cubicBezTo>
                  <a:cubicBezTo>
                    <a:pt x="381" y="189"/>
                    <a:pt x="380" y="189"/>
                    <a:pt x="379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8" y="190"/>
                    <a:pt x="377" y="189"/>
                    <a:pt x="377" y="189"/>
                  </a:cubicBezTo>
                  <a:cubicBezTo>
                    <a:pt x="376" y="189"/>
                    <a:pt x="375" y="189"/>
                    <a:pt x="374" y="189"/>
                  </a:cubicBezTo>
                  <a:cubicBezTo>
                    <a:pt x="368" y="189"/>
                    <a:pt x="367" y="193"/>
                    <a:pt x="367" y="195"/>
                  </a:cubicBezTo>
                  <a:cubicBezTo>
                    <a:pt x="367" y="196"/>
                    <a:pt x="368" y="197"/>
                    <a:pt x="368" y="198"/>
                  </a:cubicBezTo>
                  <a:cubicBezTo>
                    <a:pt x="368" y="199"/>
                    <a:pt x="368" y="201"/>
                    <a:pt x="368" y="201"/>
                  </a:cubicBezTo>
                  <a:cubicBezTo>
                    <a:pt x="367" y="202"/>
                    <a:pt x="363" y="203"/>
                    <a:pt x="362" y="208"/>
                  </a:cubicBezTo>
                  <a:cubicBezTo>
                    <a:pt x="362" y="211"/>
                    <a:pt x="363" y="214"/>
                    <a:pt x="365" y="216"/>
                  </a:cubicBezTo>
                  <a:cubicBezTo>
                    <a:pt x="367" y="217"/>
                    <a:pt x="368" y="218"/>
                    <a:pt x="369" y="218"/>
                  </a:cubicBezTo>
                  <a:cubicBezTo>
                    <a:pt x="373" y="218"/>
                    <a:pt x="374" y="215"/>
                    <a:pt x="376" y="212"/>
                  </a:cubicBezTo>
                  <a:cubicBezTo>
                    <a:pt x="376" y="213"/>
                    <a:pt x="376" y="214"/>
                    <a:pt x="376" y="214"/>
                  </a:cubicBezTo>
                  <a:cubicBezTo>
                    <a:pt x="376" y="216"/>
                    <a:pt x="376" y="217"/>
                    <a:pt x="376" y="219"/>
                  </a:cubicBezTo>
                  <a:cubicBezTo>
                    <a:pt x="376" y="219"/>
                    <a:pt x="375" y="219"/>
                    <a:pt x="374" y="220"/>
                  </a:cubicBezTo>
                  <a:cubicBezTo>
                    <a:pt x="373" y="221"/>
                    <a:pt x="371" y="223"/>
                    <a:pt x="369" y="225"/>
                  </a:cubicBezTo>
                  <a:cubicBezTo>
                    <a:pt x="367" y="226"/>
                    <a:pt x="366" y="228"/>
                    <a:pt x="365" y="230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4" y="232"/>
                    <a:pt x="364" y="232"/>
                    <a:pt x="364" y="233"/>
                  </a:cubicBezTo>
                  <a:cubicBezTo>
                    <a:pt x="363" y="233"/>
                    <a:pt x="363" y="234"/>
                    <a:pt x="363" y="234"/>
                  </a:cubicBezTo>
                  <a:cubicBezTo>
                    <a:pt x="363" y="234"/>
                    <a:pt x="362" y="234"/>
                    <a:pt x="362" y="234"/>
                  </a:cubicBezTo>
                  <a:cubicBezTo>
                    <a:pt x="362" y="234"/>
                    <a:pt x="361" y="234"/>
                    <a:pt x="361" y="234"/>
                  </a:cubicBezTo>
                  <a:cubicBezTo>
                    <a:pt x="360" y="234"/>
                    <a:pt x="360" y="234"/>
                    <a:pt x="359" y="234"/>
                  </a:cubicBezTo>
                  <a:cubicBezTo>
                    <a:pt x="357" y="234"/>
                    <a:pt x="356" y="234"/>
                    <a:pt x="354" y="235"/>
                  </a:cubicBezTo>
                  <a:cubicBezTo>
                    <a:pt x="351" y="237"/>
                    <a:pt x="349" y="239"/>
                    <a:pt x="347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44" y="247"/>
                    <a:pt x="345" y="251"/>
                    <a:pt x="346" y="25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47" y="256"/>
                    <a:pt x="347" y="257"/>
                    <a:pt x="347" y="259"/>
                  </a:cubicBezTo>
                  <a:cubicBezTo>
                    <a:pt x="347" y="259"/>
                    <a:pt x="348" y="260"/>
                    <a:pt x="348" y="260"/>
                  </a:cubicBezTo>
                  <a:cubicBezTo>
                    <a:pt x="348" y="262"/>
                    <a:pt x="348" y="263"/>
                    <a:pt x="349" y="265"/>
                  </a:cubicBezTo>
                  <a:cubicBezTo>
                    <a:pt x="349" y="267"/>
                    <a:pt x="349" y="268"/>
                    <a:pt x="348" y="269"/>
                  </a:cubicBezTo>
                  <a:cubicBezTo>
                    <a:pt x="348" y="270"/>
                    <a:pt x="348" y="270"/>
                    <a:pt x="348" y="270"/>
                  </a:cubicBezTo>
                  <a:cubicBezTo>
                    <a:pt x="348" y="270"/>
                    <a:pt x="348" y="270"/>
                    <a:pt x="347" y="270"/>
                  </a:cubicBezTo>
                  <a:cubicBezTo>
                    <a:pt x="347" y="270"/>
                    <a:pt x="346" y="269"/>
                    <a:pt x="345" y="269"/>
                  </a:cubicBezTo>
                  <a:cubicBezTo>
                    <a:pt x="345" y="268"/>
                    <a:pt x="344" y="268"/>
                    <a:pt x="344" y="268"/>
                  </a:cubicBezTo>
                  <a:cubicBezTo>
                    <a:pt x="343" y="268"/>
                    <a:pt x="342" y="268"/>
                    <a:pt x="342" y="267"/>
                  </a:cubicBezTo>
                  <a:cubicBezTo>
                    <a:pt x="342" y="267"/>
                    <a:pt x="342" y="266"/>
                    <a:pt x="342" y="265"/>
                  </a:cubicBezTo>
                  <a:cubicBezTo>
                    <a:pt x="342" y="264"/>
                    <a:pt x="342" y="264"/>
                    <a:pt x="342" y="263"/>
                  </a:cubicBezTo>
                  <a:cubicBezTo>
                    <a:pt x="342" y="262"/>
                    <a:pt x="341" y="260"/>
                    <a:pt x="340" y="259"/>
                  </a:cubicBezTo>
                  <a:cubicBezTo>
                    <a:pt x="340" y="258"/>
                    <a:pt x="340" y="257"/>
                    <a:pt x="340" y="257"/>
                  </a:cubicBezTo>
                  <a:cubicBezTo>
                    <a:pt x="340" y="255"/>
                    <a:pt x="340" y="254"/>
                    <a:pt x="341" y="252"/>
                  </a:cubicBezTo>
                  <a:cubicBezTo>
                    <a:pt x="341" y="251"/>
                    <a:pt x="341" y="250"/>
                    <a:pt x="341" y="249"/>
                  </a:cubicBezTo>
                  <a:cubicBezTo>
                    <a:pt x="341" y="249"/>
                    <a:pt x="341" y="248"/>
                    <a:pt x="342" y="247"/>
                  </a:cubicBezTo>
                  <a:cubicBezTo>
                    <a:pt x="342" y="246"/>
                    <a:pt x="343" y="245"/>
                    <a:pt x="344" y="244"/>
                  </a:cubicBezTo>
                  <a:cubicBezTo>
                    <a:pt x="346" y="242"/>
                    <a:pt x="348" y="240"/>
                    <a:pt x="348" y="236"/>
                  </a:cubicBezTo>
                  <a:cubicBezTo>
                    <a:pt x="348" y="234"/>
                    <a:pt x="347" y="233"/>
                    <a:pt x="346" y="231"/>
                  </a:cubicBezTo>
                  <a:cubicBezTo>
                    <a:pt x="345" y="230"/>
                    <a:pt x="343" y="229"/>
                    <a:pt x="341" y="229"/>
                  </a:cubicBezTo>
                  <a:cubicBezTo>
                    <a:pt x="340" y="229"/>
                    <a:pt x="340" y="229"/>
                    <a:pt x="340" y="229"/>
                  </a:cubicBezTo>
                  <a:cubicBezTo>
                    <a:pt x="339" y="228"/>
                    <a:pt x="339" y="227"/>
                    <a:pt x="338" y="226"/>
                  </a:cubicBezTo>
                  <a:cubicBezTo>
                    <a:pt x="337" y="226"/>
                    <a:pt x="336" y="226"/>
                    <a:pt x="335" y="226"/>
                  </a:cubicBezTo>
                  <a:cubicBezTo>
                    <a:pt x="335" y="226"/>
                    <a:pt x="334" y="226"/>
                    <a:pt x="334" y="226"/>
                  </a:cubicBezTo>
                  <a:cubicBezTo>
                    <a:pt x="334" y="225"/>
                    <a:pt x="334" y="224"/>
                    <a:pt x="334" y="224"/>
                  </a:cubicBezTo>
                  <a:cubicBezTo>
                    <a:pt x="332" y="222"/>
                    <a:pt x="331" y="221"/>
                    <a:pt x="330" y="220"/>
                  </a:cubicBezTo>
                  <a:cubicBezTo>
                    <a:pt x="329" y="220"/>
                    <a:pt x="329" y="220"/>
                    <a:pt x="329" y="220"/>
                  </a:cubicBezTo>
                  <a:cubicBezTo>
                    <a:pt x="329" y="220"/>
                    <a:pt x="328" y="219"/>
                    <a:pt x="328" y="219"/>
                  </a:cubicBezTo>
                  <a:cubicBezTo>
                    <a:pt x="327" y="219"/>
                    <a:pt x="327" y="218"/>
                    <a:pt x="326" y="217"/>
                  </a:cubicBezTo>
                  <a:cubicBezTo>
                    <a:pt x="325" y="217"/>
                    <a:pt x="323" y="217"/>
                    <a:pt x="322" y="217"/>
                  </a:cubicBezTo>
                  <a:cubicBezTo>
                    <a:pt x="320" y="217"/>
                    <a:pt x="318" y="218"/>
                    <a:pt x="316" y="219"/>
                  </a:cubicBezTo>
                  <a:cubicBezTo>
                    <a:pt x="316" y="219"/>
                    <a:pt x="315" y="219"/>
                    <a:pt x="315" y="220"/>
                  </a:cubicBezTo>
                  <a:cubicBezTo>
                    <a:pt x="315" y="220"/>
                    <a:pt x="315" y="220"/>
                    <a:pt x="314" y="220"/>
                  </a:cubicBezTo>
                  <a:cubicBezTo>
                    <a:pt x="314" y="220"/>
                    <a:pt x="314" y="220"/>
                    <a:pt x="313" y="220"/>
                  </a:cubicBezTo>
                  <a:cubicBezTo>
                    <a:pt x="313" y="220"/>
                    <a:pt x="312" y="220"/>
                    <a:pt x="312" y="220"/>
                  </a:cubicBezTo>
                  <a:cubicBezTo>
                    <a:pt x="310" y="220"/>
                    <a:pt x="308" y="220"/>
                    <a:pt x="307" y="221"/>
                  </a:cubicBezTo>
                  <a:cubicBezTo>
                    <a:pt x="304" y="224"/>
                    <a:pt x="305" y="228"/>
                    <a:pt x="305" y="230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6" y="233"/>
                    <a:pt x="306" y="238"/>
                    <a:pt x="310" y="240"/>
                  </a:cubicBezTo>
                  <a:cubicBezTo>
                    <a:pt x="312" y="241"/>
                    <a:pt x="313" y="242"/>
                    <a:pt x="315" y="242"/>
                  </a:cubicBezTo>
                  <a:cubicBezTo>
                    <a:pt x="317" y="242"/>
                    <a:pt x="319" y="241"/>
                    <a:pt x="320" y="241"/>
                  </a:cubicBezTo>
                  <a:cubicBezTo>
                    <a:pt x="321" y="241"/>
                    <a:pt x="321" y="241"/>
                    <a:pt x="321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2"/>
                    <a:pt x="322" y="242"/>
                  </a:cubicBezTo>
                  <a:cubicBezTo>
                    <a:pt x="323" y="243"/>
                    <a:pt x="323" y="244"/>
                    <a:pt x="324" y="246"/>
                  </a:cubicBezTo>
                  <a:cubicBezTo>
                    <a:pt x="324" y="247"/>
                    <a:pt x="324" y="247"/>
                    <a:pt x="324" y="248"/>
                  </a:cubicBezTo>
                  <a:cubicBezTo>
                    <a:pt x="324" y="249"/>
                    <a:pt x="322" y="250"/>
                    <a:pt x="321" y="250"/>
                  </a:cubicBezTo>
                  <a:cubicBezTo>
                    <a:pt x="320" y="250"/>
                    <a:pt x="320" y="250"/>
                    <a:pt x="320" y="250"/>
                  </a:cubicBezTo>
                  <a:cubicBezTo>
                    <a:pt x="319" y="249"/>
                    <a:pt x="318" y="248"/>
                    <a:pt x="317" y="247"/>
                  </a:cubicBezTo>
                  <a:cubicBezTo>
                    <a:pt x="317" y="246"/>
                    <a:pt x="316" y="244"/>
                    <a:pt x="314" y="243"/>
                  </a:cubicBezTo>
                  <a:cubicBezTo>
                    <a:pt x="313" y="242"/>
                    <a:pt x="310" y="241"/>
                    <a:pt x="308" y="241"/>
                  </a:cubicBezTo>
                  <a:cubicBezTo>
                    <a:pt x="305" y="241"/>
                    <a:pt x="303" y="242"/>
                    <a:pt x="301" y="243"/>
                  </a:cubicBezTo>
                  <a:cubicBezTo>
                    <a:pt x="300" y="243"/>
                    <a:pt x="300" y="243"/>
                    <a:pt x="300" y="243"/>
                  </a:cubicBezTo>
                  <a:cubicBezTo>
                    <a:pt x="299" y="243"/>
                    <a:pt x="299" y="244"/>
                    <a:pt x="298" y="244"/>
                  </a:cubicBezTo>
                  <a:cubicBezTo>
                    <a:pt x="298" y="244"/>
                    <a:pt x="298" y="244"/>
                    <a:pt x="298" y="244"/>
                  </a:cubicBezTo>
                  <a:cubicBezTo>
                    <a:pt x="297" y="243"/>
                    <a:pt x="297" y="242"/>
                    <a:pt x="296" y="242"/>
                  </a:cubicBezTo>
                  <a:cubicBezTo>
                    <a:pt x="295" y="241"/>
                    <a:pt x="294" y="240"/>
                    <a:pt x="293" y="239"/>
                  </a:cubicBezTo>
                  <a:cubicBezTo>
                    <a:pt x="291" y="238"/>
                    <a:pt x="290" y="238"/>
                    <a:pt x="289" y="238"/>
                  </a:cubicBezTo>
                  <a:cubicBezTo>
                    <a:pt x="288" y="238"/>
                    <a:pt x="288" y="238"/>
                    <a:pt x="288" y="238"/>
                  </a:cubicBezTo>
                  <a:cubicBezTo>
                    <a:pt x="287" y="238"/>
                    <a:pt x="287" y="238"/>
                    <a:pt x="287" y="238"/>
                  </a:cubicBezTo>
                  <a:cubicBezTo>
                    <a:pt x="286" y="238"/>
                    <a:pt x="285" y="237"/>
                    <a:pt x="284" y="237"/>
                  </a:cubicBezTo>
                  <a:cubicBezTo>
                    <a:pt x="282" y="236"/>
                    <a:pt x="281" y="236"/>
                    <a:pt x="279" y="236"/>
                  </a:cubicBezTo>
                  <a:cubicBezTo>
                    <a:pt x="278" y="236"/>
                    <a:pt x="278" y="236"/>
                    <a:pt x="277" y="236"/>
                  </a:cubicBezTo>
                  <a:cubicBezTo>
                    <a:pt x="274" y="236"/>
                    <a:pt x="271" y="236"/>
                    <a:pt x="269" y="237"/>
                  </a:cubicBezTo>
                  <a:cubicBezTo>
                    <a:pt x="268" y="237"/>
                    <a:pt x="267" y="237"/>
                    <a:pt x="267" y="237"/>
                  </a:cubicBezTo>
                  <a:cubicBezTo>
                    <a:pt x="265" y="238"/>
                    <a:pt x="264" y="238"/>
                    <a:pt x="262" y="238"/>
                  </a:cubicBezTo>
                  <a:cubicBezTo>
                    <a:pt x="262" y="238"/>
                    <a:pt x="261" y="238"/>
                    <a:pt x="261" y="237"/>
                  </a:cubicBezTo>
                  <a:cubicBezTo>
                    <a:pt x="260" y="236"/>
                    <a:pt x="260" y="236"/>
                    <a:pt x="258" y="235"/>
                  </a:cubicBezTo>
                  <a:cubicBezTo>
                    <a:pt x="257" y="234"/>
                    <a:pt x="256" y="234"/>
                    <a:pt x="255" y="234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4" y="237"/>
                    <a:pt x="254" y="237"/>
                    <a:pt x="254" y="237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2" y="234"/>
                    <a:pt x="251" y="234"/>
                    <a:pt x="250" y="232"/>
                  </a:cubicBezTo>
                  <a:cubicBezTo>
                    <a:pt x="249" y="231"/>
                    <a:pt x="249" y="231"/>
                    <a:pt x="248" y="230"/>
                  </a:cubicBezTo>
                  <a:cubicBezTo>
                    <a:pt x="247" y="230"/>
                    <a:pt x="247" y="229"/>
                    <a:pt x="246" y="229"/>
                  </a:cubicBezTo>
                  <a:cubicBezTo>
                    <a:pt x="246" y="229"/>
                    <a:pt x="246" y="229"/>
                    <a:pt x="246" y="229"/>
                  </a:cubicBezTo>
                  <a:cubicBezTo>
                    <a:pt x="246" y="228"/>
                    <a:pt x="245" y="227"/>
                    <a:pt x="245" y="227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3" y="222"/>
                    <a:pt x="241" y="218"/>
                    <a:pt x="236" y="218"/>
                  </a:cubicBezTo>
                  <a:cubicBezTo>
                    <a:pt x="235" y="218"/>
                    <a:pt x="235" y="218"/>
                    <a:pt x="234" y="218"/>
                  </a:cubicBezTo>
                  <a:cubicBezTo>
                    <a:pt x="233" y="218"/>
                    <a:pt x="231" y="219"/>
                    <a:pt x="229" y="219"/>
                  </a:cubicBezTo>
                  <a:cubicBezTo>
                    <a:pt x="228" y="219"/>
                    <a:pt x="227" y="218"/>
                    <a:pt x="227" y="218"/>
                  </a:cubicBezTo>
                  <a:cubicBezTo>
                    <a:pt x="226" y="218"/>
                    <a:pt x="225" y="215"/>
                    <a:pt x="225" y="214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1"/>
                    <a:pt x="223" y="209"/>
                    <a:pt x="222" y="207"/>
                  </a:cubicBezTo>
                  <a:cubicBezTo>
                    <a:pt x="220" y="205"/>
                    <a:pt x="218" y="205"/>
                    <a:pt x="217" y="205"/>
                  </a:cubicBezTo>
                  <a:cubicBezTo>
                    <a:pt x="217" y="205"/>
                    <a:pt x="217" y="204"/>
                    <a:pt x="217" y="204"/>
                  </a:cubicBezTo>
                  <a:cubicBezTo>
                    <a:pt x="217" y="204"/>
                    <a:pt x="217" y="202"/>
                    <a:pt x="217" y="201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17" y="199"/>
                    <a:pt x="217" y="198"/>
                    <a:pt x="218" y="197"/>
                  </a:cubicBezTo>
                  <a:cubicBezTo>
                    <a:pt x="218" y="194"/>
                    <a:pt x="219" y="190"/>
                    <a:pt x="217" y="185"/>
                  </a:cubicBezTo>
                  <a:cubicBezTo>
                    <a:pt x="216" y="184"/>
                    <a:pt x="214" y="179"/>
                    <a:pt x="208" y="179"/>
                  </a:cubicBezTo>
                  <a:cubicBezTo>
                    <a:pt x="207" y="179"/>
                    <a:pt x="206" y="179"/>
                    <a:pt x="205" y="179"/>
                  </a:cubicBezTo>
                  <a:cubicBezTo>
                    <a:pt x="203" y="179"/>
                    <a:pt x="200" y="179"/>
                    <a:pt x="197" y="179"/>
                  </a:cubicBezTo>
                  <a:cubicBezTo>
                    <a:pt x="194" y="180"/>
                    <a:pt x="193" y="180"/>
                    <a:pt x="191" y="182"/>
                  </a:cubicBezTo>
                  <a:cubicBezTo>
                    <a:pt x="190" y="182"/>
                    <a:pt x="189" y="182"/>
                    <a:pt x="188" y="182"/>
                  </a:cubicBezTo>
                  <a:cubicBezTo>
                    <a:pt x="187" y="182"/>
                    <a:pt x="185" y="182"/>
                    <a:pt x="184" y="182"/>
                  </a:cubicBezTo>
                  <a:cubicBezTo>
                    <a:pt x="182" y="181"/>
                    <a:pt x="180" y="181"/>
                    <a:pt x="179" y="181"/>
                  </a:cubicBezTo>
                  <a:cubicBezTo>
                    <a:pt x="178" y="181"/>
                    <a:pt x="177" y="181"/>
                    <a:pt x="176" y="181"/>
                  </a:cubicBezTo>
                  <a:cubicBezTo>
                    <a:pt x="176" y="181"/>
                    <a:pt x="174" y="182"/>
                    <a:pt x="173" y="183"/>
                  </a:cubicBezTo>
                  <a:cubicBezTo>
                    <a:pt x="172" y="184"/>
                    <a:pt x="172" y="184"/>
                    <a:pt x="171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68" y="186"/>
                    <a:pt x="166" y="187"/>
                    <a:pt x="165" y="190"/>
                  </a:cubicBezTo>
                  <a:cubicBezTo>
                    <a:pt x="163" y="194"/>
                    <a:pt x="166" y="199"/>
                    <a:pt x="167" y="200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2"/>
                    <a:pt x="170" y="204"/>
                    <a:pt x="171" y="205"/>
                  </a:cubicBezTo>
                  <a:cubicBezTo>
                    <a:pt x="172" y="205"/>
                    <a:pt x="174" y="205"/>
                    <a:pt x="175" y="205"/>
                  </a:cubicBezTo>
                  <a:cubicBezTo>
                    <a:pt x="178" y="205"/>
                    <a:pt x="180" y="204"/>
                    <a:pt x="181" y="201"/>
                  </a:cubicBezTo>
                  <a:cubicBezTo>
                    <a:pt x="181" y="201"/>
                    <a:pt x="182" y="199"/>
                    <a:pt x="183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00"/>
                    <a:pt x="184" y="203"/>
                    <a:pt x="188" y="204"/>
                  </a:cubicBezTo>
                  <a:cubicBezTo>
                    <a:pt x="191" y="204"/>
                    <a:pt x="194" y="202"/>
                    <a:pt x="196" y="200"/>
                  </a:cubicBezTo>
                  <a:cubicBezTo>
                    <a:pt x="197" y="200"/>
                    <a:pt x="198" y="199"/>
                    <a:pt x="199" y="199"/>
                  </a:cubicBezTo>
                  <a:cubicBezTo>
                    <a:pt x="201" y="198"/>
                    <a:pt x="203" y="197"/>
                    <a:pt x="205" y="197"/>
                  </a:cubicBezTo>
                  <a:cubicBezTo>
                    <a:pt x="205" y="196"/>
                    <a:pt x="206" y="196"/>
                    <a:pt x="207" y="196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7" y="198"/>
                    <a:pt x="201" y="200"/>
                    <a:pt x="198" y="202"/>
                  </a:cubicBezTo>
                  <a:cubicBezTo>
                    <a:pt x="197" y="202"/>
                    <a:pt x="196" y="203"/>
                    <a:pt x="196" y="203"/>
                  </a:cubicBezTo>
                  <a:cubicBezTo>
                    <a:pt x="193" y="204"/>
                    <a:pt x="190" y="205"/>
                    <a:pt x="187" y="205"/>
                  </a:cubicBezTo>
                  <a:cubicBezTo>
                    <a:pt x="183" y="205"/>
                    <a:pt x="179" y="206"/>
                    <a:pt x="176" y="208"/>
                  </a:cubicBezTo>
                  <a:cubicBezTo>
                    <a:pt x="166" y="213"/>
                    <a:pt x="168" y="219"/>
                    <a:pt x="169" y="224"/>
                  </a:cubicBezTo>
                  <a:cubicBezTo>
                    <a:pt x="170" y="226"/>
                    <a:pt x="170" y="228"/>
                    <a:pt x="170" y="230"/>
                  </a:cubicBezTo>
                  <a:cubicBezTo>
                    <a:pt x="171" y="231"/>
                    <a:pt x="171" y="233"/>
                    <a:pt x="170" y="235"/>
                  </a:cubicBezTo>
                  <a:cubicBezTo>
                    <a:pt x="170" y="236"/>
                    <a:pt x="170" y="238"/>
                    <a:pt x="170" y="241"/>
                  </a:cubicBezTo>
                  <a:cubicBezTo>
                    <a:pt x="170" y="242"/>
                    <a:pt x="170" y="243"/>
                    <a:pt x="171" y="244"/>
                  </a:cubicBezTo>
                  <a:cubicBezTo>
                    <a:pt x="171" y="246"/>
                    <a:pt x="172" y="248"/>
                    <a:pt x="171" y="249"/>
                  </a:cubicBezTo>
                  <a:cubicBezTo>
                    <a:pt x="171" y="250"/>
                    <a:pt x="168" y="250"/>
                    <a:pt x="166" y="250"/>
                  </a:cubicBezTo>
                  <a:cubicBezTo>
                    <a:pt x="164" y="250"/>
                    <a:pt x="163" y="250"/>
                    <a:pt x="163" y="250"/>
                  </a:cubicBezTo>
                  <a:cubicBezTo>
                    <a:pt x="163" y="250"/>
                    <a:pt x="162" y="249"/>
                    <a:pt x="162" y="247"/>
                  </a:cubicBezTo>
                  <a:cubicBezTo>
                    <a:pt x="162" y="246"/>
                    <a:pt x="162" y="245"/>
                    <a:pt x="162" y="244"/>
                  </a:cubicBezTo>
                  <a:cubicBezTo>
                    <a:pt x="163" y="244"/>
                    <a:pt x="163" y="244"/>
                    <a:pt x="164" y="243"/>
                  </a:cubicBezTo>
                  <a:cubicBezTo>
                    <a:pt x="167" y="242"/>
                    <a:pt x="169" y="237"/>
                    <a:pt x="168" y="233"/>
                  </a:cubicBezTo>
                  <a:cubicBezTo>
                    <a:pt x="168" y="230"/>
                    <a:pt x="166" y="227"/>
                    <a:pt x="164" y="226"/>
                  </a:cubicBezTo>
                  <a:cubicBezTo>
                    <a:pt x="162" y="225"/>
                    <a:pt x="160" y="225"/>
                    <a:pt x="159" y="225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57" y="224"/>
                    <a:pt x="158" y="221"/>
                    <a:pt x="158" y="220"/>
                  </a:cubicBezTo>
                  <a:cubicBezTo>
                    <a:pt x="158" y="218"/>
                    <a:pt x="159" y="216"/>
                    <a:pt x="158" y="214"/>
                  </a:cubicBezTo>
                  <a:cubicBezTo>
                    <a:pt x="157" y="210"/>
                    <a:pt x="154" y="209"/>
                    <a:pt x="152" y="209"/>
                  </a:cubicBezTo>
                  <a:cubicBezTo>
                    <a:pt x="151" y="209"/>
                    <a:pt x="150" y="207"/>
                    <a:pt x="149" y="207"/>
                  </a:cubicBezTo>
                  <a:cubicBezTo>
                    <a:pt x="149" y="206"/>
                    <a:pt x="149" y="205"/>
                    <a:pt x="149" y="204"/>
                  </a:cubicBezTo>
                  <a:cubicBezTo>
                    <a:pt x="149" y="202"/>
                    <a:pt x="149" y="198"/>
                    <a:pt x="146" y="196"/>
                  </a:cubicBezTo>
                  <a:cubicBezTo>
                    <a:pt x="145" y="196"/>
                    <a:pt x="144" y="196"/>
                    <a:pt x="143" y="196"/>
                  </a:cubicBezTo>
                  <a:cubicBezTo>
                    <a:pt x="143" y="196"/>
                    <a:pt x="143" y="196"/>
                    <a:pt x="142" y="196"/>
                  </a:cubicBezTo>
                  <a:cubicBezTo>
                    <a:pt x="141" y="196"/>
                    <a:pt x="141" y="196"/>
                    <a:pt x="140" y="196"/>
                  </a:cubicBezTo>
                  <a:cubicBezTo>
                    <a:pt x="138" y="196"/>
                    <a:pt x="137" y="196"/>
                    <a:pt x="136" y="196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8"/>
                    <a:pt x="133" y="198"/>
                    <a:pt x="132" y="198"/>
                  </a:cubicBezTo>
                  <a:cubicBezTo>
                    <a:pt x="131" y="198"/>
                    <a:pt x="131" y="198"/>
                    <a:pt x="130" y="198"/>
                  </a:cubicBezTo>
                  <a:cubicBezTo>
                    <a:pt x="127" y="198"/>
                    <a:pt x="124" y="197"/>
                    <a:pt x="121" y="197"/>
                  </a:cubicBezTo>
                  <a:cubicBezTo>
                    <a:pt x="120" y="197"/>
                    <a:pt x="120" y="196"/>
                    <a:pt x="119" y="196"/>
                  </a:cubicBezTo>
                  <a:cubicBezTo>
                    <a:pt x="118" y="196"/>
                    <a:pt x="116" y="196"/>
                    <a:pt x="115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0" y="195"/>
                    <a:pt x="109" y="194"/>
                  </a:cubicBezTo>
                  <a:cubicBezTo>
                    <a:pt x="108" y="194"/>
                    <a:pt x="106" y="194"/>
                    <a:pt x="105" y="193"/>
                  </a:cubicBezTo>
                  <a:cubicBezTo>
                    <a:pt x="103" y="193"/>
                    <a:pt x="101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7" y="191"/>
                    <a:pt x="97" y="191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9"/>
                    <a:pt x="95" y="188"/>
                    <a:pt x="93" y="187"/>
                  </a:cubicBezTo>
                  <a:cubicBezTo>
                    <a:pt x="92" y="186"/>
                    <a:pt x="92" y="186"/>
                    <a:pt x="91" y="186"/>
                  </a:cubicBezTo>
                  <a:cubicBezTo>
                    <a:pt x="91" y="186"/>
                    <a:pt x="90" y="186"/>
                    <a:pt x="90" y="185"/>
                  </a:cubicBezTo>
                  <a:cubicBezTo>
                    <a:pt x="89" y="185"/>
                    <a:pt x="89" y="185"/>
                    <a:pt x="88" y="184"/>
                  </a:cubicBezTo>
                  <a:cubicBezTo>
                    <a:pt x="88" y="184"/>
                    <a:pt x="87" y="183"/>
                    <a:pt x="86" y="182"/>
                  </a:cubicBezTo>
                  <a:cubicBezTo>
                    <a:pt x="84" y="182"/>
                    <a:pt x="83" y="181"/>
                    <a:pt x="81" y="181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78" y="179"/>
                    <a:pt x="76" y="178"/>
                    <a:pt x="75" y="177"/>
                  </a:cubicBezTo>
                  <a:cubicBezTo>
                    <a:pt x="78" y="176"/>
                    <a:pt x="79" y="173"/>
                    <a:pt x="79" y="172"/>
                  </a:cubicBezTo>
                  <a:cubicBezTo>
                    <a:pt x="80" y="171"/>
                    <a:pt x="80" y="171"/>
                    <a:pt x="82" y="170"/>
                  </a:cubicBezTo>
                  <a:cubicBezTo>
                    <a:pt x="84" y="170"/>
                    <a:pt x="85" y="170"/>
                    <a:pt x="87" y="170"/>
                  </a:cubicBezTo>
                  <a:cubicBezTo>
                    <a:pt x="89" y="170"/>
                    <a:pt x="91" y="170"/>
                    <a:pt x="92" y="171"/>
                  </a:cubicBezTo>
                  <a:cubicBezTo>
                    <a:pt x="93" y="171"/>
                    <a:pt x="93" y="171"/>
                    <a:pt x="94" y="171"/>
                  </a:cubicBezTo>
                  <a:cubicBezTo>
                    <a:pt x="97" y="171"/>
                    <a:pt x="100" y="169"/>
                    <a:pt x="101" y="166"/>
                  </a:cubicBezTo>
                  <a:cubicBezTo>
                    <a:pt x="103" y="164"/>
                    <a:pt x="102" y="161"/>
                    <a:pt x="101" y="159"/>
                  </a:cubicBezTo>
                  <a:cubicBezTo>
                    <a:pt x="100" y="159"/>
                    <a:pt x="100" y="158"/>
                    <a:pt x="100" y="158"/>
                  </a:cubicBezTo>
                  <a:cubicBezTo>
                    <a:pt x="100" y="154"/>
                    <a:pt x="98" y="150"/>
                    <a:pt x="96" y="148"/>
                  </a:cubicBezTo>
                  <a:cubicBezTo>
                    <a:pt x="95" y="147"/>
                    <a:pt x="95" y="145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3" y="141"/>
                    <a:pt x="90" y="134"/>
                    <a:pt x="85" y="132"/>
                  </a:cubicBezTo>
                  <a:cubicBezTo>
                    <a:pt x="84" y="131"/>
                    <a:pt x="82" y="131"/>
                    <a:pt x="81" y="131"/>
                  </a:cubicBezTo>
                  <a:cubicBezTo>
                    <a:pt x="79" y="131"/>
                    <a:pt x="77" y="131"/>
                    <a:pt x="76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4" y="132"/>
                    <a:pt x="73" y="131"/>
                    <a:pt x="72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0" y="128"/>
                    <a:pt x="68" y="127"/>
                    <a:pt x="67" y="126"/>
                  </a:cubicBezTo>
                  <a:cubicBezTo>
                    <a:pt x="65" y="124"/>
                    <a:pt x="63" y="123"/>
                    <a:pt x="61" y="121"/>
                  </a:cubicBezTo>
                  <a:cubicBezTo>
                    <a:pt x="59" y="118"/>
                    <a:pt x="57" y="116"/>
                    <a:pt x="56" y="113"/>
                  </a:cubicBezTo>
                  <a:cubicBezTo>
                    <a:pt x="55" y="110"/>
                    <a:pt x="53" y="106"/>
                    <a:pt x="49" y="102"/>
                  </a:cubicBezTo>
                  <a:cubicBezTo>
                    <a:pt x="46" y="100"/>
                    <a:pt x="44" y="99"/>
                    <a:pt x="42" y="98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40" y="96"/>
                    <a:pt x="39" y="95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7" y="91"/>
                    <a:pt x="35" y="89"/>
                    <a:pt x="3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74" y="287"/>
                    <a:pt x="101" y="288"/>
                    <a:pt x="103" y="288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24" y="384"/>
                    <a:pt x="215" y="434"/>
                    <a:pt x="200" y="526"/>
                  </a:cubicBezTo>
                  <a:cubicBezTo>
                    <a:pt x="199" y="529"/>
                    <a:pt x="199" y="529"/>
                    <a:pt x="199" y="529"/>
                  </a:cubicBezTo>
                  <a:cubicBezTo>
                    <a:pt x="339" y="547"/>
                    <a:pt x="339" y="547"/>
                    <a:pt x="339" y="547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40" y="543"/>
                    <a:pt x="340" y="541"/>
                    <a:pt x="341" y="540"/>
                  </a:cubicBezTo>
                  <a:cubicBezTo>
                    <a:pt x="341" y="538"/>
                    <a:pt x="342" y="537"/>
                    <a:pt x="342" y="535"/>
                  </a:cubicBezTo>
                  <a:cubicBezTo>
                    <a:pt x="342" y="535"/>
                    <a:pt x="343" y="534"/>
                    <a:pt x="343" y="534"/>
                  </a:cubicBezTo>
                  <a:cubicBezTo>
                    <a:pt x="343" y="533"/>
                    <a:pt x="343" y="533"/>
                    <a:pt x="343" y="532"/>
                  </a:cubicBezTo>
                  <a:cubicBezTo>
                    <a:pt x="343" y="531"/>
                    <a:pt x="344" y="531"/>
                    <a:pt x="344" y="530"/>
                  </a:cubicBezTo>
                  <a:cubicBezTo>
                    <a:pt x="345" y="529"/>
                    <a:pt x="346" y="528"/>
                    <a:pt x="346" y="526"/>
                  </a:cubicBezTo>
                  <a:cubicBezTo>
                    <a:pt x="347" y="525"/>
                    <a:pt x="348" y="524"/>
                    <a:pt x="348" y="522"/>
                  </a:cubicBezTo>
                  <a:cubicBezTo>
                    <a:pt x="349" y="519"/>
                    <a:pt x="351" y="516"/>
                    <a:pt x="353" y="514"/>
                  </a:cubicBezTo>
                  <a:cubicBezTo>
                    <a:pt x="353" y="514"/>
                    <a:pt x="353" y="513"/>
                    <a:pt x="354" y="513"/>
                  </a:cubicBezTo>
                  <a:cubicBezTo>
                    <a:pt x="354" y="512"/>
                    <a:pt x="355" y="512"/>
                    <a:pt x="356" y="510"/>
                  </a:cubicBezTo>
                  <a:cubicBezTo>
                    <a:pt x="357" y="509"/>
                    <a:pt x="357" y="507"/>
                    <a:pt x="357" y="506"/>
                  </a:cubicBezTo>
                  <a:cubicBezTo>
                    <a:pt x="357" y="506"/>
                    <a:pt x="357" y="505"/>
                    <a:pt x="357" y="505"/>
                  </a:cubicBezTo>
                  <a:cubicBezTo>
                    <a:pt x="357" y="504"/>
                    <a:pt x="357" y="503"/>
                    <a:pt x="357" y="502"/>
                  </a:cubicBezTo>
                  <a:cubicBezTo>
                    <a:pt x="357" y="500"/>
                    <a:pt x="357" y="497"/>
                    <a:pt x="358" y="496"/>
                  </a:cubicBezTo>
                  <a:cubicBezTo>
                    <a:pt x="360" y="494"/>
                    <a:pt x="362" y="492"/>
                    <a:pt x="364" y="490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68" y="485"/>
                    <a:pt x="370" y="484"/>
                    <a:pt x="370" y="480"/>
                  </a:cubicBezTo>
                  <a:cubicBezTo>
                    <a:pt x="370" y="479"/>
                    <a:pt x="370" y="478"/>
                    <a:pt x="370" y="477"/>
                  </a:cubicBezTo>
                  <a:cubicBezTo>
                    <a:pt x="370" y="477"/>
                    <a:pt x="370" y="477"/>
                    <a:pt x="370" y="476"/>
                  </a:cubicBezTo>
                  <a:cubicBezTo>
                    <a:pt x="370" y="476"/>
                    <a:pt x="370" y="476"/>
                    <a:pt x="371" y="476"/>
                  </a:cubicBezTo>
                  <a:cubicBezTo>
                    <a:pt x="372" y="476"/>
                    <a:pt x="374" y="475"/>
                    <a:pt x="375" y="473"/>
                  </a:cubicBezTo>
                  <a:cubicBezTo>
                    <a:pt x="376" y="472"/>
                    <a:pt x="376" y="471"/>
                    <a:pt x="376" y="469"/>
                  </a:cubicBezTo>
                  <a:cubicBezTo>
                    <a:pt x="376" y="469"/>
                    <a:pt x="377" y="468"/>
                    <a:pt x="377" y="468"/>
                  </a:cubicBezTo>
                  <a:cubicBezTo>
                    <a:pt x="377" y="468"/>
                    <a:pt x="378" y="467"/>
                    <a:pt x="378" y="467"/>
                  </a:cubicBezTo>
                  <a:cubicBezTo>
                    <a:pt x="379" y="466"/>
                    <a:pt x="380" y="465"/>
                    <a:pt x="381" y="463"/>
                  </a:cubicBezTo>
                  <a:cubicBezTo>
                    <a:pt x="382" y="462"/>
                    <a:pt x="382" y="462"/>
                    <a:pt x="382" y="461"/>
                  </a:cubicBezTo>
                  <a:cubicBezTo>
                    <a:pt x="383" y="460"/>
                    <a:pt x="383" y="459"/>
                    <a:pt x="385" y="457"/>
                  </a:cubicBezTo>
                  <a:cubicBezTo>
                    <a:pt x="385" y="457"/>
                    <a:pt x="385" y="457"/>
                    <a:pt x="386" y="456"/>
                  </a:cubicBezTo>
                  <a:cubicBezTo>
                    <a:pt x="387" y="456"/>
                    <a:pt x="388" y="455"/>
                    <a:pt x="388" y="453"/>
                  </a:cubicBezTo>
                  <a:cubicBezTo>
                    <a:pt x="389" y="454"/>
                    <a:pt x="391" y="454"/>
                    <a:pt x="392" y="454"/>
                  </a:cubicBezTo>
                  <a:cubicBezTo>
                    <a:pt x="394" y="454"/>
                    <a:pt x="396" y="453"/>
                    <a:pt x="396" y="449"/>
                  </a:cubicBezTo>
                  <a:cubicBezTo>
                    <a:pt x="396" y="448"/>
                    <a:pt x="396" y="448"/>
                    <a:pt x="396" y="447"/>
                  </a:cubicBezTo>
                  <a:cubicBezTo>
                    <a:pt x="397" y="447"/>
                    <a:pt x="397" y="447"/>
                    <a:pt x="398" y="447"/>
                  </a:cubicBezTo>
                  <a:cubicBezTo>
                    <a:pt x="398" y="447"/>
                    <a:pt x="399" y="447"/>
                    <a:pt x="399" y="447"/>
                  </a:cubicBezTo>
                  <a:cubicBezTo>
                    <a:pt x="401" y="448"/>
                    <a:pt x="402" y="448"/>
                    <a:pt x="403" y="448"/>
                  </a:cubicBezTo>
                  <a:cubicBezTo>
                    <a:pt x="405" y="448"/>
                    <a:pt x="407" y="447"/>
                    <a:pt x="408" y="446"/>
                  </a:cubicBezTo>
                  <a:cubicBezTo>
                    <a:pt x="409" y="445"/>
                    <a:pt x="409" y="444"/>
                    <a:pt x="410" y="443"/>
                  </a:cubicBezTo>
                  <a:cubicBezTo>
                    <a:pt x="410" y="443"/>
                    <a:pt x="410" y="443"/>
                    <a:pt x="410" y="443"/>
                  </a:cubicBezTo>
                  <a:cubicBezTo>
                    <a:pt x="411" y="442"/>
                    <a:pt x="411" y="442"/>
                    <a:pt x="412" y="442"/>
                  </a:cubicBezTo>
                  <a:cubicBezTo>
                    <a:pt x="413" y="441"/>
                    <a:pt x="413" y="441"/>
                    <a:pt x="413" y="441"/>
                  </a:cubicBezTo>
                  <a:cubicBezTo>
                    <a:pt x="415" y="440"/>
                    <a:pt x="418" y="438"/>
                    <a:pt x="418" y="434"/>
                  </a:cubicBezTo>
                  <a:cubicBezTo>
                    <a:pt x="419" y="431"/>
                    <a:pt x="419" y="428"/>
                    <a:pt x="418" y="426"/>
                  </a:cubicBezTo>
                  <a:cubicBezTo>
                    <a:pt x="417" y="423"/>
                    <a:pt x="416" y="420"/>
                    <a:pt x="414" y="418"/>
                  </a:cubicBezTo>
                  <a:cubicBezTo>
                    <a:pt x="414" y="418"/>
                    <a:pt x="414" y="418"/>
                    <a:pt x="415" y="418"/>
                  </a:cubicBezTo>
                  <a:cubicBezTo>
                    <a:pt x="415" y="418"/>
                    <a:pt x="415" y="418"/>
                    <a:pt x="415" y="418"/>
                  </a:cubicBezTo>
                  <a:cubicBezTo>
                    <a:pt x="419" y="418"/>
                    <a:pt x="424" y="416"/>
                    <a:pt x="427" y="413"/>
                  </a:cubicBezTo>
                  <a:cubicBezTo>
                    <a:pt x="428" y="411"/>
                    <a:pt x="429" y="408"/>
                    <a:pt x="430" y="405"/>
                  </a:cubicBezTo>
                  <a:cubicBezTo>
                    <a:pt x="431" y="399"/>
                    <a:pt x="432" y="397"/>
                    <a:pt x="434" y="397"/>
                  </a:cubicBezTo>
                  <a:cubicBezTo>
                    <a:pt x="435" y="397"/>
                    <a:pt x="435" y="397"/>
                    <a:pt x="435" y="397"/>
                  </a:cubicBezTo>
                  <a:cubicBezTo>
                    <a:pt x="437" y="397"/>
                    <a:pt x="438" y="398"/>
                    <a:pt x="441" y="399"/>
                  </a:cubicBezTo>
                  <a:cubicBezTo>
                    <a:pt x="443" y="400"/>
                    <a:pt x="446" y="401"/>
                    <a:pt x="449" y="401"/>
                  </a:cubicBezTo>
                  <a:cubicBezTo>
                    <a:pt x="451" y="401"/>
                    <a:pt x="452" y="401"/>
                    <a:pt x="453" y="400"/>
                  </a:cubicBezTo>
                  <a:cubicBezTo>
                    <a:pt x="461" y="398"/>
                    <a:pt x="464" y="391"/>
                    <a:pt x="466" y="385"/>
                  </a:cubicBezTo>
                  <a:cubicBezTo>
                    <a:pt x="468" y="380"/>
                    <a:pt x="471" y="375"/>
                    <a:pt x="474" y="370"/>
                  </a:cubicBezTo>
                  <a:cubicBezTo>
                    <a:pt x="474" y="369"/>
                    <a:pt x="474" y="369"/>
                    <a:pt x="474" y="369"/>
                  </a:cubicBezTo>
                  <a:cubicBezTo>
                    <a:pt x="476" y="367"/>
                    <a:pt x="478" y="364"/>
                    <a:pt x="479" y="360"/>
                  </a:cubicBezTo>
                  <a:cubicBezTo>
                    <a:pt x="479" y="359"/>
                    <a:pt x="480" y="358"/>
                    <a:pt x="480" y="357"/>
                  </a:cubicBezTo>
                  <a:cubicBezTo>
                    <a:pt x="480" y="356"/>
                    <a:pt x="480" y="356"/>
                    <a:pt x="480" y="355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3"/>
                    <a:pt x="481" y="351"/>
                    <a:pt x="479" y="349"/>
                  </a:cubicBezTo>
                  <a:cubicBezTo>
                    <a:pt x="478" y="348"/>
                    <a:pt x="478" y="347"/>
                    <a:pt x="477" y="347"/>
                  </a:cubicBezTo>
                  <a:cubicBezTo>
                    <a:pt x="478" y="346"/>
                    <a:pt x="478" y="345"/>
                    <a:pt x="479" y="343"/>
                  </a:cubicBezTo>
                  <a:cubicBezTo>
                    <a:pt x="479" y="343"/>
                    <a:pt x="479" y="342"/>
                    <a:pt x="479" y="342"/>
                  </a:cubicBezTo>
                  <a:cubicBezTo>
                    <a:pt x="479" y="341"/>
                    <a:pt x="479" y="341"/>
                    <a:pt x="480" y="340"/>
                  </a:cubicBezTo>
                  <a:cubicBezTo>
                    <a:pt x="482" y="339"/>
                    <a:pt x="484" y="337"/>
                    <a:pt x="486" y="335"/>
                  </a:cubicBezTo>
                  <a:cubicBezTo>
                    <a:pt x="487" y="333"/>
                    <a:pt x="488" y="331"/>
                    <a:pt x="488" y="328"/>
                  </a:cubicBezTo>
                  <a:cubicBezTo>
                    <a:pt x="488" y="327"/>
                    <a:pt x="488" y="326"/>
                    <a:pt x="489" y="325"/>
                  </a:cubicBezTo>
                  <a:cubicBezTo>
                    <a:pt x="489" y="324"/>
                    <a:pt x="490" y="324"/>
                    <a:pt x="491" y="323"/>
                  </a:cubicBezTo>
                  <a:cubicBezTo>
                    <a:pt x="493" y="322"/>
                    <a:pt x="495" y="320"/>
                    <a:pt x="496" y="316"/>
                  </a:cubicBezTo>
                  <a:cubicBezTo>
                    <a:pt x="496" y="313"/>
                    <a:pt x="495" y="310"/>
                    <a:pt x="492" y="309"/>
                  </a:cubicBezTo>
                  <a:cubicBezTo>
                    <a:pt x="491" y="308"/>
                    <a:pt x="490" y="308"/>
                    <a:pt x="489" y="308"/>
                  </a:cubicBezTo>
                  <a:cubicBezTo>
                    <a:pt x="488" y="308"/>
                    <a:pt x="488" y="308"/>
                    <a:pt x="487" y="307"/>
                  </a:cubicBezTo>
                  <a:cubicBezTo>
                    <a:pt x="486" y="307"/>
                    <a:pt x="485" y="306"/>
                    <a:pt x="484" y="305"/>
                  </a:cubicBezTo>
                  <a:cubicBezTo>
                    <a:pt x="482" y="303"/>
                    <a:pt x="482" y="302"/>
                    <a:pt x="482" y="302"/>
                  </a:cubicBezTo>
                  <a:cubicBezTo>
                    <a:pt x="483" y="302"/>
                    <a:pt x="485" y="302"/>
                    <a:pt x="486" y="302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88" y="302"/>
                    <a:pt x="489" y="302"/>
                    <a:pt x="490" y="302"/>
                  </a:cubicBezTo>
                  <a:cubicBezTo>
                    <a:pt x="491" y="302"/>
                    <a:pt x="492" y="301"/>
                    <a:pt x="493" y="301"/>
                  </a:cubicBezTo>
                  <a:cubicBezTo>
                    <a:pt x="495" y="301"/>
                    <a:pt x="496" y="300"/>
                    <a:pt x="498" y="300"/>
                  </a:cubicBezTo>
                  <a:cubicBezTo>
                    <a:pt x="499" y="305"/>
                    <a:pt x="502" y="312"/>
                    <a:pt x="509" y="313"/>
                  </a:cubicBezTo>
                  <a:cubicBezTo>
                    <a:pt x="510" y="313"/>
                    <a:pt x="510" y="313"/>
                    <a:pt x="510" y="313"/>
                  </a:cubicBezTo>
                  <a:cubicBezTo>
                    <a:pt x="510" y="313"/>
                    <a:pt x="511" y="313"/>
                    <a:pt x="511" y="313"/>
                  </a:cubicBezTo>
                  <a:cubicBezTo>
                    <a:pt x="513" y="313"/>
                    <a:pt x="514" y="313"/>
                    <a:pt x="516" y="311"/>
                  </a:cubicBezTo>
                  <a:cubicBezTo>
                    <a:pt x="517" y="310"/>
                    <a:pt x="517" y="309"/>
                    <a:pt x="517" y="308"/>
                  </a:cubicBezTo>
                  <a:cubicBezTo>
                    <a:pt x="517" y="308"/>
                    <a:pt x="517" y="308"/>
                    <a:pt x="517" y="308"/>
                  </a:cubicBezTo>
                  <a:cubicBezTo>
                    <a:pt x="518" y="308"/>
                    <a:pt x="519" y="309"/>
                    <a:pt x="520" y="309"/>
                  </a:cubicBezTo>
                  <a:cubicBezTo>
                    <a:pt x="521" y="309"/>
                    <a:pt x="521" y="309"/>
                    <a:pt x="522" y="309"/>
                  </a:cubicBezTo>
                  <a:cubicBezTo>
                    <a:pt x="523" y="308"/>
                    <a:pt x="525" y="307"/>
                    <a:pt x="526" y="305"/>
                  </a:cubicBezTo>
                  <a:cubicBezTo>
                    <a:pt x="526" y="304"/>
                    <a:pt x="526" y="304"/>
                    <a:pt x="526" y="303"/>
                  </a:cubicBezTo>
                  <a:cubicBezTo>
                    <a:pt x="527" y="304"/>
                    <a:pt x="528" y="304"/>
                    <a:pt x="528" y="304"/>
                  </a:cubicBezTo>
                  <a:cubicBezTo>
                    <a:pt x="529" y="305"/>
                    <a:pt x="530" y="305"/>
                    <a:pt x="531" y="305"/>
                  </a:cubicBezTo>
                  <a:cubicBezTo>
                    <a:pt x="535" y="305"/>
                    <a:pt x="537" y="301"/>
                    <a:pt x="538" y="299"/>
                  </a:cubicBezTo>
                  <a:cubicBezTo>
                    <a:pt x="539" y="298"/>
                    <a:pt x="539" y="297"/>
                    <a:pt x="540" y="297"/>
                  </a:cubicBezTo>
                  <a:cubicBezTo>
                    <a:pt x="541" y="296"/>
                    <a:pt x="541" y="295"/>
                    <a:pt x="542" y="294"/>
                  </a:cubicBezTo>
                  <a:cubicBezTo>
                    <a:pt x="542" y="293"/>
                    <a:pt x="543" y="293"/>
                    <a:pt x="543" y="292"/>
                  </a:cubicBezTo>
                  <a:cubicBezTo>
                    <a:pt x="544" y="292"/>
                    <a:pt x="545" y="291"/>
                    <a:pt x="545" y="291"/>
                  </a:cubicBezTo>
                  <a:cubicBezTo>
                    <a:pt x="547" y="290"/>
                    <a:pt x="549" y="289"/>
                    <a:pt x="550" y="286"/>
                  </a:cubicBezTo>
                  <a:cubicBezTo>
                    <a:pt x="551" y="285"/>
                    <a:pt x="551" y="284"/>
                    <a:pt x="552" y="283"/>
                  </a:cubicBezTo>
                  <a:cubicBezTo>
                    <a:pt x="552" y="281"/>
                    <a:pt x="552" y="280"/>
                    <a:pt x="553" y="280"/>
                  </a:cubicBezTo>
                  <a:cubicBezTo>
                    <a:pt x="553" y="279"/>
                    <a:pt x="554" y="279"/>
                    <a:pt x="555" y="278"/>
                  </a:cubicBezTo>
                  <a:cubicBezTo>
                    <a:pt x="556" y="278"/>
                    <a:pt x="558" y="277"/>
                    <a:pt x="559" y="276"/>
                  </a:cubicBezTo>
                  <a:cubicBezTo>
                    <a:pt x="562" y="272"/>
                    <a:pt x="562" y="268"/>
                    <a:pt x="561" y="264"/>
                  </a:cubicBezTo>
                  <a:cubicBezTo>
                    <a:pt x="561" y="263"/>
                    <a:pt x="561" y="262"/>
                    <a:pt x="561" y="261"/>
                  </a:cubicBezTo>
                  <a:cubicBezTo>
                    <a:pt x="561" y="261"/>
                    <a:pt x="561" y="260"/>
                    <a:pt x="561" y="260"/>
                  </a:cubicBezTo>
                  <a:cubicBezTo>
                    <a:pt x="562" y="259"/>
                    <a:pt x="562" y="257"/>
                    <a:pt x="561" y="255"/>
                  </a:cubicBezTo>
                  <a:cubicBezTo>
                    <a:pt x="560" y="253"/>
                    <a:pt x="558" y="251"/>
                    <a:pt x="556" y="248"/>
                  </a:cubicBezTo>
                  <a:cubicBezTo>
                    <a:pt x="555" y="247"/>
                    <a:pt x="554" y="246"/>
                    <a:pt x="552" y="244"/>
                  </a:cubicBezTo>
                  <a:cubicBezTo>
                    <a:pt x="551" y="242"/>
                    <a:pt x="550" y="241"/>
                    <a:pt x="549" y="239"/>
                  </a:cubicBezTo>
                  <a:cubicBezTo>
                    <a:pt x="548" y="238"/>
                    <a:pt x="547" y="237"/>
                    <a:pt x="547" y="235"/>
                  </a:cubicBezTo>
                  <a:cubicBezTo>
                    <a:pt x="547" y="234"/>
                    <a:pt x="546" y="232"/>
                    <a:pt x="545" y="231"/>
                  </a:cubicBezTo>
                  <a:cubicBezTo>
                    <a:pt x="545" y="230"/>
                    <a:pt x="544" y="229"/>
                    <a:pt x="543" y="228"/>
                  </a:cubicBezTo>
                  <a:cubicBezTo>
                    <a:pt x="542" y="227"/>
                    <a:pt x="540" y="224"/>
                    <a:pt x="540" y="223"/>
                  </a:cubicBezTo>
                  <a:cubicBezTo>
                    <a:pt x="540" y="223"/>
                    <a:pt x="540" y="223"/>
                    <a:pt x="540" y="223"/>
                  </a:cubicBezTo>
                  <a:cubicBezTo>
                    <a:pt x="540" y="223"/>
                    <a:pt x="541" y="223"/>
                    <a:pt x="541" y="223"/>
                  </a:cubicBezTo>
                  <a:cubicBezTo>
                    <a:pt x="542" y="223"/>
                    <a:pt x="543" y="223"/>
                    <a:pt x="544" y="223"/>
                  </a:cubicBezTo>
                  <a:cubicBezTo>
                    <a:pt x="546" y="223"/>
                    <a:pt x="547" y="222"/>
                    <a:pt x="549" y="221"/>
                  </a:cubicBezTo>
                  <a:cubicBezTo>
                    <a:pt x="550" y="220"/>
                    <a:pt x="551" y="218"/>
                    <a:pt x="553" y="217"/>
                  </a:cubicBezTo>
                  <a:cubicBezTo>
                    <a:pt x="555" y="214"/>
                    <a:pt x="556" y="212"/>
                    <a:pt x="556" y="209"/>
                  </a:cubicBezTo>
                  <a:cubicBezTo>
                    <a:pt x="556" y="203"/>
                    <a:pt x="552" y="203"/>
                    <a:pt x="550" y="203"/>
                  </a:cubicBezTo>
                  <a:cubicBezTo>
                    <a:pt x="549" y="203"/>
                    <a:pt x="549" y="203"/>
                    <a:pt x="548" y="202"/>
                  </a:cubicBezTo>
                  <a:cubicBezTo>
                    <a:pt x="548" y="202"/>
                    <a:pt x="548" y="202"/>
                    <a:pt x="548" y="202"/>
                  </a:cubicBezTo>
                  <a:cubicBezTo>
                    <a:pt x="549" y="200"/>
                    <a:pt x="552" y="197"/>
                    <a:pt x="551" y="193"/>
                  </a:cubicBezTo>
                  <a:cubicBezTo>
                    <a:pt x="551" y="192"/>
                    <a:pt x="550" y="190"/>
                    <a:pt x="548" y="189"/>
                  </a:cubicBezTo>
                  <a:cubicBezTo>
                    <a:pt x="546" y="188"/>
                    <a:pt x="544" y="187"/>
                    <a:pt x="542" y="187"/>
                  </a:cubicBezTo>
                  <a:cubicBezTo>
                    <a:pt x="540" y="187"/>
                    <a:pt x="539" y="186"/>
                    <a:pt x="538" y="185"/>
                  </a:cubicBezTo>
                  <a:cubicBezTo>
                    <a:pt x="537" y="185"/>
                    <a:pt x="536" y="184"/>
                    <a:pt x="536" y="184"/>
                  </a:cubicBezTo>
                  <a:cubicBezTo>
                    <a:pt x="535" y="183"/>
                    <a:pt x="534" y="181"/>
                    <a:pt x="533" y="180"/>
                  </a:cubicBezTo>
                  <a:cubicBezTo>
                    <a:pt x="532" y="180"/>
                    <a:pt x="532" y="180"/>
                    <a:pt x="532" y="180"/>
                  </a:cubicBezTo>
                  <a:cubicBezTo>
                    <a:pt x="532" y="180"/>
                    <a:pt x="532" y="179"/>
                    <a:pt x="532" y="179"/>
                  </a:cubicBezTo>
                  <a:cubicBezTo>
                    <a:pt x="533" y="176"/>
                    <a:pt x="533" y="174"/>
                    <a:pt x="532" y="173"/>
                  </a:cubicBezTo>
                  <a:cubicBezTo>
                    <a:pt x="531" y="172"/>
                    <a:pt x="530" y="170"/>
                    <a:pt x="526" y="170"/>
                  </a:cubicBezTo>
                  <a:cubicBezTo>
                    <a:pt x="523" y="170"/>
                    <a:pt x="520" y="171"/>
                    <a:pt x="519" y="172"/>
                  </a:cubicBezTo>
                  <a:cubicBezTo>
                    <a:pt x="518" y="173"/>
                    <a:pt x="517" y="173"/>
                    <a:pt x="516" y="173"/>
                  </a:cubicBezTo>
                  <a:cubicBezTo>
                    <a:pt x="515" y="173"/>
                    <a:pt x="515" y="173"/>
                    <a:pt x="514" y="173"/>
                  </a:cubicBezTo>
                  <a:cubicBezTo>
                    <a:pt x="513" y="172"/>
                    <a:pt x="513" y="172"/>
                    <a:pt x="512" y="171"/>
                  </a:cubicBezTo>
                  <a:cubicBezTo>
                    <a:pt x="511" y="170"/>
                    <a:pt x="510" y="169"/>
                    <a:pt x="508" y="168"/>
                  </a:cubicBezTo>
                  <a:cubicBezTo>
                    <a:pt x="508" y="168"/>
                    <a:pt x="508" y="168"/>
                    <a:pt x="507" y="168"/>
                  </a:cubicBezTo>
                  <a:cubicBezTo>
                    <a:pt x="509" y="168"/>
                    <a:pt x="510" y="168"/>
                    <a:pt x="511" y="168"/>
                  </a:cubicBezTo>
                  <a:cubicBezTo>
                    <a:pt x="513" y="168"/>
                    <a:pt x="516" y="168"/>
                    <a:pt x="518" y="167"/>
                  </a:cubicBezTo>
                  <a:cubicBezTo>
                    <a:pt x="519" y="167"/>
                    <a:pt x="520" y="167"/>
                    <a:pt x="520" y="167"/>
                  </a:cubicBezTo>
                  <a:cubicBezTo>
                    <a:pt x="521" y="167"/>
                    <a:pt x="522" y="167"/>
                    <a:pt x="524" y="168"/>
                  </a:cubicBezTo>
                  <a:cubicBezTo>
                    <a:pt x="525" y="168"/>
                    <a:pt x="526" y="169"/>
                    <a:pt x="526" y="169"/>
                  </a:cubicBezTo>
                  <a:cubicBezTo>
                    <a:pt x="528" y="170"/>
                    <a:pt x="530" y="170"/>
                    <a:pt x="531" y="170"/>
                  </a:cubicBezTo>
                  <a:cubicBezTo>
                    <a:pt x="535" y="170"/>
                    <a:pt x="538" y="168"/>
                    <a:pt x="540" y="165"/>
                  </a:cubicBezTo>
                  <a:cubicBezTo>
                    <a:pt x="543" y="162"/>
                    <a:pt x="547" y="160"/>
                    <a:pt x="551" y="160"/>
                  </a:cubicBezTo>
                  <a:cubicBezTo>
                    <a:pt x="552" y="160"/>
                    <a:pt x="554" y="161"/>
                    <a:pt x="555" y="161"/>
                  </a:cubicBezTo>
                  <a:cubicBezTo>
                    <a:pt x="557" y="161"/>
                    <a:pt x="558" y="162"/>
                    <a:pt x="560" y="162"/>
                  </a:cubicBezTo>
                  <a:cubicBezTo>
                    <a:pt x="563" y="163"/>
                    <a:pt x="567" y="165"/>
                    <a:pt x="571" y="165"/>
                  </a:cubicBezTo>
                  <a:cubicBezTo>
                    <a:pt x="573" y="165"/>
                    <a:pt x="575" y="164"/>
                    <a:pt x="577" y="164"/>
                  </a:cubicBezTo>
                  <a:cubicBezTo>
                    <a:pt x="581" y="162"/>
                    <a:pt x="582" y="159"/>
                    <a:pt x="582" y="157"/>
                  </a:cubicBezTo>
                  <a:cubicBezTo>
                    <a:pt x="583" y="152"/>
                    <a:pt x="579" y="147"/>
                    <a:pt x="578" y="146"/>
                  </a:cubicBezTo>
                  <a:cubicBezTo>
                    <a:pt x="579" y="146"/>
                    <a:pt x="579" y="147"/>
                    <a:pt x="580" y="147"/>
                  </a:cubicBezTo>
                  <a:cubicBezTo>
                    <a:pt x="582" y="147"/>
                    <a:pt x="583" y="148"/>
                    <a:pt x="585" y="148"/>
                  </a:cubicBezTo>
                  <a:cubicBezTo>
                    <a:pt x="585" y="148"/>
                    <a:pt x="586" y="148"/>
                    <a:pt x="586" y="148"/>
                  </a:cubicBezTo>
                  <a:cubicBezTo>
                    <a:pt x="587" y="147"/>
                    <a:pt x="587" y="147"/>
                    <a:pt x="588" y="147"/>
                  </a:cubicBezTo>
                  <a:cubicBezTo>
                    <a:pt x="588" y="147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50"/>
                  </a:cubicBezTo>
                  <a:cubicBezTo>
                    <a:pt x="589" y="150"/>
                    <a:pt x="589" y="151"/>
                    <a:pt x="589" y="151"/>
                  </a:cubicBezTo>
                  <a:cubicBezTo>
                    <a:pt x="589" y="153"/>
                    <a:pt x="588" y="157"/>
                    <a:pt x="591" y="160"/>
                  </a:cubicBezTo>
                  <a:cubicBezTo>
                    <a:pt x="592" y="160"/>
                    <a:pt x="594" y="161"/>
                    <a:pt x="595" y="161"/>
                  </a:cubicBezTo>
                  <a:cubicBezTo>
                    <a:pt x="596" y="161"/>
                    <a:pt x="597" y="161"/>
                    <a:pt x="598" y="160"/>
                  </a:cubicBezTo>
                  <a:cubicBezTo>
                    <a:pt x="599" y="160"/>
                    <a:pt x="599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1" y="161"/>
                    <a:pt x="601" y="162"/>
                  </a:cubicBezTo>
                  <a:cubicBezTo>
                    <a:pt x="601" y="163"/>
                    <a:pt x="601" y="163"/>
                    <a:pt x="601" y="163"/>
                  </a:cubicBezTo>
                  <a:cubicBezTo>
                    <a:pt x="601" y="167"/>
                    <a:pt x="603" y="168"/>
                    <a:pt x="606" y="168"/>
                  </a:cubicBezTo>
                  <a:cubicBezTo>
                    <a:pt x="606" y="168"/>
                    <a:pt x="607" y="169"/>
                    <a:pt x="607" y="169"/>
                  </a:cubicBezTo>
                  <a:cubicBezTo>
                    <a:pt x="608" y="169"/>
                    <a:pt x="608" y="170"/>
                    <a:pt x="609" y="170"/>
                  </a:cubicBezTo>
                  <a:cubicBezTo>
                    <a:pt x="610" y="171"/>
                    <a:pt x="611" y="173"/>
                    <a:pt x="613" y="174"/>
                  </a:cubicBezTo>
                  <a:cubicBezTo>
                    <a:pt x="615" y="174"/>
                    <a:pt x="617" y="174"/>
                    <a:pt x="618" y="174"/>
                  </a:cubicBezTo>
                  <a:cubicBezTo>
                    <a:pt x="620" y="174"/>
                    <a:pt x="621" y="174"/>
                    <a:pt x="622" y="175"/>
                  </a:cubicBezTo>
                  <a:cubicBezTo>
                    <a:pt x="623" y="177"/>
                    <a:pt x="623" y="178"/>
                    <a:pt x="623" y="179"/>
                  </a:cubicBezTo>
                  <a:cubicBezTo>
                    <a:pt x="623" y="179"/>
                    <a:pt x="622" y="180"/>
                    <a:pt x="622" y="181"/>
                  </a:cubicBezTo>
                  <a:cubicBezTo>
                    <a:pt x="621" y="181"/>
                    <a:pt x="620" y="181"/>
                    <a:pt x="619" y="182"/>
                  </a:cubicBezTo>
                  <a:cubicBezTo>
                    <a:pt x="617" y="182"/>
                    <a:pt x="614" y="183"/>
                    <a:pt x="612" y="187"/>
                  </a:cubicBezTo>
                  <a:cubicBezTo>
                    <a:pt x="611" y="190"/>
                    <a:pt x="611" y="197"/>
                    <a:pt x="613" y="200"/>
                  </a:cubicBezTo>
                  <a:cubicBezTo>
                    <a:pt x="614" y="202"/>
                    <a:pt x="616" y="203"/>
                    <a:pt x="618" y="203"/>
                  </a:cubicBezTo>
                  <a:cubicBezTo>
                    <a:pt x="619" y="203"/>
                    <a:pt x="621" y="203"/>
                    <a:pt x="622" y="202"/>
                  </a:cubicBezTo>
                  <a:cubicBezTo>
                    <a:pt x="626" y="199"/>
                    <a:pt x="628" y="195"/>
                    <a:pt x="630" y="192"/>
                  </a:cubicBezTo>
                  <a:cubicBezTo>
                    <a:pt x="631" y="189"/>
                    <a:pt x="633" y="187"/>
                    <a:pt x="635" y="185"/>
                  </a:cubicBezTo>
                  <a:cubicBezTo>
                    <a:pt x="636" y="185"/>
                    <a:pt x="638" y="184"/>
                    <a:pt x="638" y="184"/>
                  </a:cubicBezTo>
                  <a:cubicBezTo>
                    <a:pt x="638" y="184"/>
                    <a:pt x="638" y="185"/>
                    <a:pt x="638" y="185"/>
                  </a:cubicBezTo>
                  <a:cubicBezTo>
                    <a:pt x="638" y="187"/>
                    <a:pt x="638" y="188"/>
                    <a:pt x="638" y="189"/>
                  </a:cubicBezTo>
                  <a:cubicBezTo>
                    <a:pt x="638" y="192"/>
                    <a:pt x="639" y="194"/>
                    <a:pt x="641" y="197"/>
                  </a:cubicBezTo>
                  <a:cubicBezTo>
                    <a:pt x="643" y="198"/>
                    <a:pt x="646" y="201"/>
                    <a:pt x="649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2" y="201"/>
                    <a:pt x="652" y="200"/>
                    <a:pt x="653" y="200"/>
                  </a:cubicBezTo>
                  <a:cubicBezTo>
                    <a:pt x="653" y="205"/>
                    <a:pt x="656" y="207"/>
                    <a:pt x="657" y="207"/>
                  </a:cubicBezTo>
                  <a:cubicBezTo>
                    <a:pt x="658" y="208"/>
                    <a:pt x="659" y="208"/>
                    <a:pt x="660" y="208"/>
                  </a:cubicBezTo>
                  <a:cubicBezTo>
                    <a:pt x="661" y="208"/>
                    <a:pt x="662" y="208"/>
                    <a:pt x="663" y="207"/>
                  </a:cubicBezTo>
                  <a:cubicBezTo>
                    <a:pt x="664" y="207"/>
                    <a:pt x="664" y="207"/>
                    <a:pt x="665" y="207"/>
                  </a:cubicBezTo>
                  <a:cubicBezTo>
                    <a:pt x="665" y="207"/>
                    <a:pt x="665" y="207"/>
                    <a:pt x="665" y="207"/>
                  </a:cubicBezTo>
                  <a:cubicBezTo>
                    <a:pt x="667" y="208"/>
                    <a:pt x="669" y="212"/>
                    <a:pt x="671" y="215"/>
                  </a:cubicBezTo>
                  <a:cubicBezTo>
                    <a:pt x="672" y="217"/>
                    <a:pt x="673" y="219"/>
                    <a:pt x="675" y="221"/>
                  </a:cubicBezTo>
                  <a:cubicBezTo>
                    <a:pt x="677" y="223"/>
                    <a:pt x="677" y="223"/>
                    <a:pt x="677" y="223"/>
                  </a:cubicBezTo>
                  <a:cubicBezTo>
                    <a:pt x="679" y="226"/>
                    <a:pt x="682" y="229"/>
                    <a:pt x="684" y="233"/>
                  </a:cubicBezTo>
                  <a:cubicBezTo>
                    <a:pt x="685" y="236"/>
                    <a:pt x="687" y="241"/>
                    <a:pt x="686" y="244"/>
                  </a:cubicBezTo>
                  <a:cubicBezTo>
                    <a:pt x="686" y="245"/>
                    <a:pt x="685" y="246"/>
                    <a:pt x="684" y="248"/>
                  </a:cubicBezTo>
                  <a:cubicBezTo>
                    <a:pt x="682" y="250"/>
                    <a:pt x="680" y="252"/>
                    <a:pt x="680" y="256"/>
                  </a:cubicBezTo>
                  <a:cubicBezTo>
                    <a:pt x="680" y="258"/>
                    <a:pt x="680" y="260"/>
                    <a:pt x="682" y="262"/>
                  </a:cubicBezTo>
                  <a:cubicBezTo>
                    <a:pt x="680" y="262"/>
                    <a:pt x="678" y="263"/>
                    <a:pt x="677" y="265"/>
                  </a:cubicBezTo>
                  <a:cubicBezTo>
                    <a:pt x="676" y="266"/>
                    <a:pt x="675" y="268"/>
                    <a:pt x="675" y="269"/>
                  </a:cubicBezTo>
                  <a:cubicBezTo>
                    <a:pt x="675" y="270"/>
                    <a:pt x="674" y="271"/>
                    <a:pt x="674" y="271"/>
                  </a:cubicBezTo>
                  <a:cubicBezTo>
                    <a:pt x="673" y="273"/>
                    <a:pt x="672" y="275"/>
                    <a:pt x="671" y="277"/>
                  </a:cubicBezTo>
                  <a:cubicBezTo>
                    <a:pt x="669" y="281"/>
                    <a:pt x="666" y="285"/>
                    <a:pt x="667" y="290"/>
                  </a:cubicBezTo>
                  <a:cubicBezTo>
                    <a:pt x="669" y="296"/>
                    <a:pt x="674" y="298"/>
                    <a:pt x="678" y="300"/>
                  </a:cubicBezTo>
                  <a:cubicBezTo>
                    <a:pt x="681" y="302"/>
                    <a:pt x="684" y="303"/>
                    <a:pt x="686" y="305"/>
                  </a:cubicBezTo>
                  <a:cubicBezTo>
                    <a:pt x="686" y="306"/>
                    <a:pt x="686" y="306"/>
                    <a:pt x="686" y="307"/>
                  </a:cubicBezTo>
                  <a:cubicBezTo>
                    <a:pt x="686" y="307"/>
                    <a:pt x="684" y="308"/>
                    <a:pt x="681" y="309"/>
                  </a:cubicBezTo>
                  <a:cubicBezTo>
                    <a:pt x="680" y="309"/>
                    <a:pt x="680" y="309"/>
                    <a:pt x="679" y="309"/>
                  </a:cubicBezTo>
                  <a:cubicBezTo>
                    <a:pt x="678" y="310"/>
                    <a:pt x="676" y="310"/>
                    <a:pt x="675" y="310"/>
                  </a:cubicBezTo>
                  <a:cubicBezTo>
                    <a:pt x="672" y="312"/>
                    <a:pt x="671" y="314"/>
                    <a:pt x="669" y="315"/>
                  </a:cubicBezTo>
                  <a:cubicBezTo>
                    <a:pt x="669" y="316"/>
                    <a:pt x="668" y="317"/>
                    <a:pt x="668" y="317"/>
                  </a:cubicBezTo>
                  <a:cubicBezTo>
                    <a:pt x="667" y="318"/>
                    <a:pt x="666" y="319"/>
                    <a:pt x="665" y="320"/>
                  </a:cubicBezTo>
                  <a:cubicBezTo>
                    <a:pt x="664" y="321"/>
                    <a:pt x="664" y="321"/>
                    <a:pt x="664" y="321"/>
                  </a:cubicBezTo>
                  <a:cubicBezTo>
                    <a:pt x="662" y="322"/>
                    <a:pt x="659" y="323"/>
                    <a:pt x="655" y="323"/>
                  </a:cubicBezTo>
                  <a:cubicBezTo>
                    <a:pt x="655" y="323"/>
                    <a:pt x="655" y="323"/>
                    <a:pt x="655" y="323"/>
                  </a:cubicBezTo>
                  <a:cubicBezTo>
                    <a:pt x="652" y="323"/>
                    <a:pt x="649" y="322"/>
                    <a:pt x="645" y="322"/>
                  </a:cubicBezTo>
                  <a:cubicBezTo>
                    <a:pt x="642" y="321"/>
                    <a:pt x="638" y="321"/>
                    <a:pt x="634" y="321"/>
                  </a:cubicBezTo>
                  <a:cubicBezTo>
                    <a:pt x="632" y="321"/>
                    <a:pt x="630" y="321"/>
                    <a:pt x="628" y="321"/>
                  </a:cubicBezTo>
                  <a:cubicBezTo>
                    <a:pt x="626" y="322"/>
                    <a:pt x="626" y="322"/>
                    <a:pt x="626" y="322"/>
                  </a:cubicBezTo>
                  <a:cubicBezTo>
                    <a:pt x="626" y="324"/>
                    <a:pt x="626" y="324"/>
                    <a:pt x="626" y="324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326"/>
                    <a:pt x="625" y="328"/>
                    <a:pt x="626" y="329"/>
                  </a:cubicBezTo>
                  <a:cubicBezTo>
                    <a:pt x="626" y="331"/>
                    <a:pt x="627" y="332"/>
                    <a:pt x="628" y="332"/>
                  </a:cubicBezTo>
                  <a:cubicBezTo>
                    <a:pt x="628" y="332"/>
                    <a:pt x="628" y="332"/>
                    <a:pt x="628" y="332"/>
                  </a:cubicBezTo>
                  <a:cubicBezTo>
                    <a:pt x="629" y="334"/>
                    <a:pt x="629" y="334"/>
                    <a:pt x="628" y="335"/>
                  </a:cubicBezTo>
                  <a:cubicBezTo>
                    <a:pt x="627" y="335"/>
                    <a:pt x="627" y="336"/>
                    <a:pt x="626" y="336"/>
                  </a:cubicBezTo>
                  <a:cubicBezTo>
                    <a:pt x="625" y="337"/>
                    <a:pt x="623" y="338"/>
                    <a:pt x="621" y="342"/>
                  </a:cubicBezTo>
                  <a:cubicBezTo>
                    <a:pt x="621" y="343"/>
                    <a:pt x="621" y="343"/>
                    <a:pt x="621" y="344"/>
                  </a:cubicBezTo>
                  <a:cubicBezTo>
                    <a:pt x="621" y="345"/>
                    <a:pt x="621" y="345"/>
                    <a:pt x="620" y="346"/>
                  </a:cubicBezTo>
                  <a:cubicBezTo>
                    <a:pt x="620" y="347"/>
                    <a:pt x="620" y="347"/>
                    <a:pt x="620" y="347"/>
                  </a:cubicBezTo>
                  <a:cubicBezTo>
                    <a:pt x="619" y="349"/>
                    <a:pt x="619" y="350"/>
                    <a:pt x="619" y="352"/>
                  </a:cubicBezTo>
                  <a:cubicBezTo>
                    <a:pt x="619" y="353"/>
                    <a:pt x="620" y="354"/>
                    <a:pt x="620" y="355"/>
                  </a:cubicBezTo>
                  <a:cubicBezTo>
                    <a:pt x="620" y="358"/>
                    <a:pt x="620" y="361"/>
                    <a:pt x="624" y="365"/>
                  </a:cubicBezTo>
                  <a:cubicBezTo>
                    <a:pt x="627" y="369"/>
                    <a:pt x="632" y="371"/>
                    <a:pt x="637" y="372"/>
                  </a:cubicBezTo>
                  <a:cubicBezTo>
                    <a:pt x="638" y="373"/>
                    <a:pt x="639" y="373"/>
                    <a:pt x="640" y="373"/>
                  </a:cubicBezTo>
                  <a:cubicBezTo>
                    <a:pt x="644" y="373"/>
                    <a:pt x="647" y="371"/>
                    <a:pt x="649" y="370"/>
                  </a:cubicBezTo>
                  <a:cubicBezTo>
                    <a:pt x="650" y="369"/>
                    <a:pt x="651" y="369"/>
                    <a:pt x="652" y="368"/>
                  </a:cubicBezTo>
                  <a:cubicBezTo>
                    <a:pt x="655" y="367"/>
                    <a:pt x="658" y="365"/>
                    <a:pt x="662" y="362"/>
                  </a:cubicBezTo>
                  <a:cubicBezTo>
                    <a:pt x="664" y="360"/>
                    <a:pt x="665" y="358"/>
                    <a:pt x="665" y="357"/>
                  </a:cubicBezTo>
                  <a:cubicBezTo>
                    <a:pt x="666" y="356"/>
                    <a:pt x="666" y="355"/>
                    <a:pt x="666" y="355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8" y="355"/>
                    <a:pt x="669" y="355"/>
                    <a:pt x="670" y="356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73" y="356"/>
                    <a:pt x="675" y="357"/>
                    <a:pt x="676" y="357"/>
                  </a:cubicBezTo>
                  <a:cubicBezTo>
                    <a:pt x="680" y="357"/>
                    <a:pt x="684" y="355"/>
                    <a:pt x="685" y="353"/>
                  </a:cubicBezTo>
                  <a:cubicBezTo>
                    <a:pt x="686" y="351"/>
                    <a:pt x="686" y="350"/>
                    <a:pt x="685" y="348"/>
                  </a:cubicBezTo>
                  <a:cubicBezTo>
                    <a:pt x="686" y="347"/>
                    <a:pt x="686" y="347"/>
                    <a:pt x="686" y="347"/>
                  </a:cubicBezTo>
                  <a:cubicBezTo>
                    <a:pt x="687" y="348"/>
                    <a:pt x="688" y="350"/>
                    <a:pt x="691" y="351"/>
                  </a:cubicBezTo>
                  <a:cubicBezTo>
                    <a:pt x="691" y="351"/>
                    <a:pt x="691" y="351"/>
                    <a:pt x="691" y="351"/>
                  </a:cubicBezTo>
                  <a:cubicBezTo>
                    <a:pt x="692" y="351"/>
                    <a:pt x="692" y="351"/>
                    <a:pt x="692" y="351"/>
                  </a:cubicBezTo>
                  <a:cubicBezTo>
                    <a:pt x="695" y="351"/>
                    <a:pt x="696" y="348"/>
                    <a:pt x="697" y="347"/>
                  </a:cubicBezTo>
                  <a:cubicBezTo>
                    <a:pt x="697" y="346"/>
                    <a:pt x="697" y="346"/>
                    <a:pt x="697" y="346"/>
                  </a:cubicBezTo>
                  <a:cubicBezTo>
                    <a:pt x="698" y="346"/>
                    <a:pt x="698" y="347"/>
                    <a:pt x="698" y="348"/>
                  </a:cubicBezTo>
                  <a:cubicBezTo>
                    <a:pt x="699" y="348"/>
                    <a:pt x="699" y="348"/>
                    <a:pt x="699" y="348"/>
                  </a:cubicBezTo>
                  <a:cubicBezTo>
                    <a:pt x="700" y="350"/>
                    <a:pt x="702" y="352"/>
                    <a:pt x="703" y="353"/>
                  </a:cubicBezTo>
                  <a:cubicBezTo>
                    <a:pt x="704" y="354"/>
                    <a:pt x="704" y="354"/>
                    <a:pt x="705" y="355"/>
                  </a:cubicBezTo>
                  <a:cubicBezTo>
                    <a:pt x="707" y="357"/>
                    <a:pt x="709" y="358"/>
                    <a:pt x="711" y="359"/>
                  </a:cubicBezTo>
                  <a:cubicBezTo>
                    <a:pt x="713" y="360"/>
                    <a:pt x="713" y="360"/>
                    <a:pt x="713" y="360"/>
                  </a:cubicBezTo>
                  <a:cubicBezTo>
                    <a:pt x="715" y="361"/>
                    <a:pt x="716" y="362"/>
                    <a:pt x="717" y="364"/>
                  </a:cubicBezTo>
                  <a:cubicBezTo>
                    <a:pt x="717" y="364"/>
                    <a:pt x="717" y="364"/>
                    <a:pt x="717" y="364"/>
                  </a:cubicBezTo>
                  <a:cubicBezTo>
                    <a:pt x="719" y="367"/>
                    <a:pt x="721" y="368"/>
                    <a:pt x="724" y="368"/>
                  </a:cubicBezTo>
                  <a:cubicBezTo>
                    <a:pt x="724" y="368"/>
                    <a:pt x="725" y="368"/>
                    <a:pt x="726" y="368"/>
                  </a:cubicBezTo>
                  <a:cubicBezTo>
                    <a:pt x="727" y="368"/>
                    <a:pt x="727" y="368"/>
                    <a:pt x="728" y="369"/>
                  </a:cubicBezTo>
                  <a:cubicBezTo>
                    <a:pt x="729" y="369"/>
                    <a:pt x="731" y="370"/>
                    <a:pt x="733" y="370"/>
                  </a:cubicBezTo>
                  <a:cubicBezTo>
                    <a:pt x="733" y="370"/>
                    <a:pt x="733" y="370"/>
                    <a:pt x="733" y="370"/>
                  </a:cubicBezTo>
                  <a:cubicBezTo>
                    <a:pt x="734" y="370"/>
                    <a:pt x="735" y="370"/>
                    <a:pt x="737" y="370"/>
                  </a:cubicBezTo>
                  <a:cubicBezTo>
                    <a:pt x="739" y="370"/>
                    <a:pt x="740" y="370"/>
                    <a:pt x="742" y="370"/>
                  </a:cubicBezTo>
                  <a:cubicBezTo>
                    <a:pt x="741" y="371"/>
                    <a:pt x="741" y="371"/>
                    <a:pt x="740" y="372"/>
                  </a:cubicBezTo>
                  <a:cubicBezTo>
                    <a:pt x="738" y="374"/>
                    <a:pt x="736" y="377"/>
                    <a:pt x="736" y="380"/>
                  </a:cubicBezTo>
                  <a:cubicBezTo>
                    <a:pt x="736" y="381"/>
                    <a:pt x="737" y="383"/>
                    <a:pt x="739" y="384"/>
                  </a:cubicBezTo>
                  <a:cubicBezTo>
                    <a:pt x="741" y="386"/>
                    <a:pt x="742" y="388"/>
                    <a:pt x="744" y="390"/>
                  </a:cubicBezTo>
                  <a:cubicBezTo>
                    <a:pt x="746" y="392"/>
                    <a:pt x="748" y="392"/>
                    <a:pt x="751" y="392"/>
                  </a:cubicBezTo>
                  <a:cubicBezTo>
                    <a:pt x="752" y="392"/>
                    <a:pt x="753" y="392"/>
                    <a:pt x="754" y="392"/>
                  </a:cubicBezTo>
                  <a:cubicBezTo>
                    <a:pt x="755" y="392"/>
                    <a:pt x="756" y="392"/>
                    <a:pt x="757" y="392"/>
                  </a:cubicBezTo>
                  <a:cubicBezTo>
                    <a:pt x="757" y="392"/>
                    <a:pt x="758" y="392"/>
                    <a:pt x="758" y="392"/>
                  </a:cubicBezTo>
                  <a:cubicBezTo>
                    <a:pt x="759" y="393"/>
                    <a:pt x="759" y="394"/>
                    <a:pt x="758" y="395"/>
                  </a:cubicBezTo>
                  <a:cubicBezTo>
                    <a:pt x="758" y="396"/>
                    <a:pt x="758" y="397"/>
                    <a:pt x="759" y="398"/>
                  </a:cubicBezTo>
                  <a:cubicBezTo>
                    <a:pt x="759" y="402"/>
                    <a:pt x="763" y="407"/>
                    <a:pt x="769" y="407"/>
                  </a:cubicBezTo>
                  <a:cubicBezTo>
                    <a:pt x="770" y="407"/>
                    <a:pt x="770" y="407"/>
                    <a:pt x="771" y="407"/>
                  </a:cubicBezTo>
                  <a:cubicBezTo>
                    <a:pt x="776" y="405"/>
                    <a:pt x="776" y="401"/>
                    <a:pt x="776" y="399"/>
                  </a:cubicBezTo>
                  <a:cubicBezTo>
                    <a:pt x="775" y="397"/>
                    <a:pt x="776" y="396"/>
                    <a:pt x="776" y="396"/>
                  </a:cubicBezTo>
                  <a:cubicBezTo>
                    <a:pt x="777" y="396"/>
                    <a:pt x="779" y="395"/>
                    <a:pt x="781" y="395"/>
                  </a:cubicBezTo>
                  <a:cubicBezTo>
                    <a:pt x="783" y="395"/>
                    <a:pt x="784" y="395"/>
                    <a:pt x="785" y="395"/>
                  </a:cubicBezTo>
                  <a:cubicBezTo>
                    <a:pt x="786" y="396"/>
                    <a:pt x="788" y="398"/>
                    <a:pt x="789" y="399"/>
                  </a:cubicBezTo>
                  <a:cubicBezTo>
                    <a:pt x="792" y="401"/>
                    <a:pt x="795" y="403"/>
                    <a:pt x="798" y="404"/>
                  </a:cubicBezTo>
                  <a:cubicBezTo>
                    <a:pt x="801" y="405"/>
                    <a:pt x="803" y="405"/>
                    <a:pt x="806" y="405"/>
                  </a:cubicBezTo>
                  <a:cubicBezTo>
                    <a:pt x="808" y="405"/>
                    <a:pt x="809" y="405"/>
                    <a:pt x="811" y="405"/>
                  </a:cubicBezTo>
                  <a:cubicBezTo>
                    <a:pt x="812" y="405"/>
                    <a:pt x="813" y="405"/>
                    <a:pt x="814" y="405"/>
                  </a:cubicBezTo>
                  <a:cubicBezTo>
                    <a:pt x="814" y="405"/>
                    <a:pt x="814" y="405"/>
                    <a:pt x="815" y="405"/>
                  </a:cubicBezTo>
                  <a:cubicBezTo>
                    <a:pt x="817" y="405"/>
                    <a:pt x="819" y="405"/>
                    <a:pt x="822" y="405"/>
                  </a:cubicBezTo>
                  <a:cubicBezTo>
                    <a:pt x="823" y="405"/>
                    <a:pt x="823" y="405"/>
                    <a:pt x="823" y="405"/>
                  </a:cubicBezTo>
                  <a:cubicBezTo>
                    <a:pt x="823" y="405"/>
                    <a:pt x="824" y="405"/>
                    <a:pt x="824" y="405"/>
                  </a:cubicBezTo>
                  <a:cubicBezTo>
                    <a:pt x="826" y="405"/>
                    <a:pt x="827" y="405"/>
                    <a:pt x="828" y="405"/>
                  </a:cubicBezTo>
                  <a:cubicBezTo>
                    <a:pt x="829" y="405"/>
                    <a:pt x="830" y="404"/>
                    <a:pt x="831" y="404"/>
                  </a:cubicBezTo>
                  <a:cubicBezTo>
                    <a:pt x="832" y="404"/>
                    <a:pt x="835" y="405"/>
                    <a:pt x="836" y="405"/>
                  </a:cubicBezTo>
                  <a:cubicBezTo>
                    <a:pt x="839" y="406"/>
                    <a:pt x="842" y="407"/>
                    <a:pt x="845" y="407"/>
                  </a:cubicBezTo>
                  <a:cubicBezTo>
                    <a:pt x="848" y="407"/>
                    <a:pt x="850" y="406"/>
                    <a:pt x="851" y="404"/>
                  </a:cubicBezTo>
                  <a:cubicBezTo>
                    <a:pt x="853" y="403"/>
                    <a:pt x="853" y="400"/>
                    <a:pt x="853" y="398"/>
                  </a:cubicBezTo>
                  <a:cubicBezTo>
                    <a:pt x="853" y="389"/>
                    <a:pt x="844" y="382"/>
                    <a:pt x="837" y="378"/>
                  </a:cubicBezTo>
                  <a:cubicBezTo>
                    <a:pt x="834" y="377"/>
                    <a:pt x="832" y="376"/>
                    <a:pt x="829" y="375"/>
                  </a:cubicBezTo>
                  <a:cubicBezTo>
                    <a:pt x="824" y="373"/>
                    <a:pt x="820" y="371"/>
                    <a:pt x="816" y="368"/>
                  </a:cubicBezTo>
                  <a:cubicBezTo>
                    <a:pt x="814" y="367"/>
                    <a:pt x="812" y="367"/>
                    <a:pt x="810" y="366"/>
                  </a:cubicBezTo>
                  <a:cubicBezTo>
                    <a:pt x="809" y="366"/>
                    <a:pt x="808" y="366"/>
                    <a:pt x="807" y="365"/>
                  </a:cubicBezTo>
                  <a:cubicBezTo>
                    <a:pt x="803" y="364"/>
                    <a:pt x="798" y="361"/>
                    <a:pt x="794" y="359"/>
                  </a:cubicBezTo>
                  <a:cubicBezTo>
                    <a:pt x="793" y="358"/>
                    <a:pt x="791" y="357"/>
                    <a:pt x="790" y="357"/>
                  </a:cubicBezTo>
                  <a:cubicBezTo>
                    <a:pt x="788" y="355"/>
                    <a:pt x="786" y="354"/>
                    <a:pt x="785" y="353"/>
                  </a:cubicBezTo>
                  <a:cubicBezTo>
                    <a:pt x="785" y="352"/>
                    <a:pt x="785" y="352"/>
                    <a:pt x="785" y="352"/>
                  </a:cubicBezTo>
                  <a:cubicBezTo>
                    <a:pt x="786" y="352"/>
                    <a:pt x="788" y="353"/>
                    <a:pt x="789" y="353"/>
                  </a:cubicBezTo>
                  <a:cubicBezTo>
                    <a:pt x="791" y="354"/>
                    <a:pt x="792" y="354"/>
                    <a:pt x="793" y="354"/>
                  </a:cubicBezTo>
                  <a:cubicBezTo>
                    <a:pt x="794" y="354"/>
                    <a:pt x="795" y="354"/>
                    <a:pt x="796" y="354"/>
                  </a:cubicBezTo>
                  <a:cubicBezTo>
                    <a:pt x="797" y="354"/>
                    <a:pt x="797" y="354"/>
                    <a:pt x="798" y="354"/>
                  </a:cubicBezTo>
                  <a:cubicBezTo>
                    <a:pt x="799" y="354"/>
                    <a:pt x="799" y="354"/>
                    <a:pt x="800" y="354"/>
                  </a:cubicBezTo>
                  <a:cubicBezTo>
                    <a:pt x="801" y="354"/>
                    <a:pt x="802" y="354"/>
                    <a:pt x="802" y="355"/>
                  </a:cubicBezTo>
                  <a:cubicBezTo>
                    <a:pt x="806" y="355"/>
                    <a:pt x="809" y="357"/>
                    <a:pt x="812" y="358"/>
                  </a:cubicBezTo>
                  <a:cubicBezTo>
                    <a:pt x="815" y="359"/>
                    <a:pt x="817" y="360"/>
                    <a:pt x="819" y="361"/>
                  </a:cubicBezTo>
                  <a:cubicBezTo>
                    <a:pt x="820" y="361"/>
                    <a:pt x="821" y="362"/>
                    <a:pt x="822" y="362"/>
                  </a:cubicBezTo>
                  <a:cubicBezTo>
                    <a:pt x="823" y="362"/>
                    <a:pt x="824" y="361"/>
                    <a:pt x="825" y="361"/>
                  </a:cubicBezTo>
                  <a:cubicBezTo>
                    <a:pt x="826" y="361"/>
                    <a:pt x="827" y="361"/>
                    <a:pt x="827" y="361"/>
                  </a:cubicBezTo>
                  <a:cubicBezTo>
                    <a:pt x="827" y="361"/>
                    <a:pt x="828" y="361"/>
                    <a:pt x="828" y="361"/>
                  </a:cubicBezTo>
                  <a:cubicBezTo>
                    <a:pt x="828" y="361"/>
                    <a:pt x="829" y="362"/>
                    <a:pt x="830" y="362"/>
                  </a:cubicBezTo>
                  <a:cubicBezTo>
                    <a:pt x="831" y="363"/>
                    <a:pt x="832" y="365"/>
                    <a:pt x="834" y="365"/>
                  </a:cubicBezTo>
                  <a:cubicBezTo>
                    <a:pt x="835" y="366"/>
                    <a:pt x="836" y="366"/>
                    <a:pt x="838" y="366"/>
                  </a:cubicBezTo>
                  <a:cubicBezTo>
                    <a:pt x="838" y="366"/>
                    <a:pt x="839" y="366"/>
                    <a:pt x="840" y="366"/>
                  </a:cubicBezTo>
                  <a:cubicBezTo>
                    <a:pt x="841" y="366"/>
                    <a:pt x="842" y="366"/>
                    <a:pt x="842" y="366"/>
                  </a:cubicBezTo>
                  <a:cubicBezTo>
                    <a:pt x="843" y="366"/>
                    <a:pt x="843" y="366"/>
                    <a:pt x="843" y="366"/>
                  </a:cubicBezTo>
                  <a:cubicBezTo>
                    <a:pt x="844" y="366"/>
                    <a:pt x="845" y="366"/>
                    <a:pt x="846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8" y="368"/>
                    <a:pt x="848" y="368"/>
                    <a:pt x="849" y="368"/>
                  </a:cubicBezTo>
                  <a:cubicBezTo>
                    <a:pt x="850" y="369"/>
                    <a:pt x="851" y="369"/>
                    <a:pt x="852" y="370"/>
                  </a:cubicBezTo>
                  <a:cubicBezTo>
                    <a:pt x="854" y="371"/>
                    <a:pt x="855" y="371"/>
                    <a:pt x="857" y="371"/>
                  </a:cubicBezTo>
                  <a:cubicBezTo>
                    <a:pt x="859" y="371"/>
                    <a:pt x="861" y="370"/>
                    <a:pt x="862" y="367"/>
                  </a:cubicBezTo>
                  <a:cubicBezTo>
                    <a:pt x="863" y="365"/>
                    <a:pt x="862" y="362"/>
                    <a:pt x="861" y="360"/>
                  </a:cubicBezTo>
                  <a:cubicBezTo>
                    <a:pt x="861" y="360"/>
                    <a:pt x="861" y="360"/>
                    <a:pt x="862" y="359"/>
                  </a:cubicBezTo>
                  <a:close/>
                  <a:moveTo>
                    <a:pt x="493" y="120"/>
                  </a:moveTo>
                  <a:cubicBezTo>
                    <a:pt x="493" y="120"/>
                    <a:pt x="493" y="121"/>
                    <a:pt x="493" y="121"/>
                  </a:cubicBezTo>
                  <a:cubicBezTo>
                    <a:pt x="492" y="120"/>
                    <a:pt x="490" y="120"/>
                    <a:pt x="489" y="120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490" y="120"/>
                    <a:pt x="490" y="120"/>
                    <a:pt x="490" y="120"/>
                  </a:cubicBezTo>
                  <a:cubicBezTo>
                    <a:pt x="492" y="118"/>
                    <a:pt x="493" y="116"/>
                    <a:pt x="494" y="115"/>
                  </a:cubicBezTo>
                  <a:cubicBezTo>
                    <a:pt x="494" y="116"/>
                    <a:pt x="493" y="120"/>
                    <a:pt x="493" y="120"/>
                  </a:cubicBezTo>
                  <a:close/>
                  <a:moveTo>
                    <a:pt x="457" y="346"/>
                  </a:moveTo>
                  <a:cubicBezTo>
                    <a:pt x="452" y="346"/>
                    <a:pt x="448" y="345"/>
                    <a:pt x="445" y="342"/>
                  </a:cubicBezTo>
                  <a:cubicBezTo>
                    <a:pt x="444" y="341"/>
                    <a:pt x="444" y="341"/>
                    <a:pt x="444" y="341"/>
                  </a:cubicBezTo>
                  <a:cubicBezTo>
                    <a:pt x="443" y="340"/>
                    <a:pt x="442" y="339"/>
                    <a:pt x="441" y="338"/>
                  </a:cubicBezTo>
                  <a:cubicBezTo>
                    <a:pt x="440" y="336"/>
                    <a:pt x="439" y="335"/>
                    <a:pt x="438" y="333"/>
                  </a:cubicBezTo>
                  <a:cubicBezTo>
                    <a:pt x="437" y="331"/>
                    <a:pt x="435" y="330"/>
                    <a:pt x="433" y="329"/>
                  </a:cubicBezTo>
                  <a:cubicBezTo>
                    <a:pt x="431" y="328"/>
                    <a:pt x="430" y="327"/>
                    <a:pt x="428" y="326"/>
                  </a:cubicBezTo>
                  <a:cubicBezTo>
                    <a:pt x="430" y="326"/>
                    <a:pt x="433" y="326"/>
                    <a:pt x="435" y="327"/>
                  </a:cubicBezTo>
                  <a:cubicBezTo>
                    <a:pt x="437" y="328"/>
                    <a:pt x="439" y="329"/>
                    <a:pt x="440" y="330"/>
                  </a:cubicBezTo>
                  <a:cubicBezTo>
                    <a:pt x="443" y="332"/>
                    <a:pt x="445" y="334"/>
                    <a:pt x="447" y="336"/>
                  </a:cubicBezTo>
                  <a:cubicBezTo>
                    <a:pt x="448" y="338"/>
                    <a:pt x="450" y="340"/>
                    <a:pt x="453" y="342"/>
                  </a:cubicBezTo>
                  <a:cubicBezTo>
                    <a:pt x="453" y="342"/>
                    <a:pt x="454" y="342"/>
                    <a:pt x="454" y="343"/>
                  </a:cubicBezTo>
                  <a:cubicBezTo>
                    <a:pt x="455" y="344"/>
                    <a:pt x="456" y="345"/>
                    <a:pt x="457" y="345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7" y="346"/>
                  </a:cubicBezTo>
                  <a:close/>
                  <a:moveTo>
                    <a:pt x="567" y="79"/>
                  </a:moveTo>
                  <a:cubicBezTo>
                    <a:pt x="566" y="78"/>
                    <a:pt x="566" y="78"/>
                    <a:pt x="566" y="78"/>
                  </a:cubicBezTo>
                  <a:cubicBezTo>
                    <a:pt x="565" y="77"/>
                    <a:pt x="564" y="76"/>
                    <a:pt x="563" y="75"/>
                  </a:cubicBezTo>
                  <a:cubicBezTo>
                    <a:pt x="563" y="75"/>
                    <a:pt x="563" y="75"/>
                    <a:pt x="563" y="74"/>
                  </a:cubicBezTo>
                  <a:cubicBezTo>
                    <a:pt x="563" y="74"/>
                    <a:pt x="564" y="74"/>
                    <a:pt x="564" y="74"/>
                  </a:cubicBezTo>
                  <a:cubicBezTo>
                    <a:pt x="567" y="75"/>
                    <a:pt x="572" y="79"/>
                    <a:pt x="573" y="81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73" y="82"/>
                    <a:pt x="573" y="82"/>
                    <a:pt x="572" y="82"/>
                  </a:cubicBezTo>
                  <a:cubicBezTo>
                    <a:pt x="571" y="82"/>
                    <a:pt x="569" y="81"/>
                    <a:pt x="567" y="79"/>
                  </a:cubicBezTo>
                  <a:close/>
                  <a:moveTo>
                    <a:pt x="573" y="140"/>
                  </a:moveTo>
                  <a:cubicBezTo>
                    <a:pt x="573" y="140"/>
                    <a:pt x="574" y="140"/>
                    <a:pt x="574" y="140"/>
                  </a:cubicBezTo>
                  <a:cubicBezTo>
                    <a:pt x="574" y="140"/>
                    <a:pt x="574" y="140"/>
                    <a:pt x="574" y="140"/>
                  </a:cubicBezTo>
                  <a:cubicBezTo>
                    <a:pt x="575" y="140"/>
                    <a:pt x="575" y="141"/>
                    <a:pt x="575" y="142"/>
                  </a:cubicBezTo>
                  <a:cubicBezTo>
                    <a:pt x="575" y="142"/>
                    <a:pt x="576" y="143"/>
                    <a:pt x="576" y="144"/>
                  </a:cubicBezTo>
                  <a:cubicBezTo>
                    <a:pt x="575" y="143"/>
                    <a:pt x="574" y="142"/>
                    <a:pt x="573" y="140"/>
                  </a:cubicBezTo>
                  <a:close/>
                  <a:moveTo>
                    <a:pt x="739" y="259"/>
                  </a:moveTo>
                  <a:cubicBezTo>
                    <a:pt x="739" y="260"/>
                    <a:pt x="738" y="261"/>
                    <a:pt x="736" y="261"/>
                  </a:cubicBezTo>
                  <a:cubicBezTo>
                    <a:pt x="736" y="261"/>
                    <a:pt x="735" y="261"/>
                    <a:pt x="735" y="261"/>
                  </a:cubicBezTo>
                  <a:cubicBezTo>
                    <a:pt x="734" y="261"/>
                    <a:pt x="732" y="261"/>
                    <a:pt x="732" y="261"/>
                  </a:cubicBezTo>
                  <a:cubicBezTo>
                    <a:pt x="731" y="261"/>
                    <a:pt x="731" y="261"/>
                    <a:pt x="730" y="261"/>
                  </a:cubicBezTo>
                  <a:cubicBezTo>
                    <a:pt x="726" y="263"/>
                    <a:pt x="723" y="268"/>
                    <a:pt x="720" y="273"/>
                  </a:cubicBezTo>
                  <a:cubicBezTo>
                    <a:pt x="719" y="273"/>
                    <a:pt x="719" y="273"/>
                    <a:pt x="719" y="273"/>
                  </a:cubicBezTo>
                  <a:cubicBezTo>
                    <a:pt x="720" y="271"/>
                    <a:pt x="720" y="270"/>
                    <a:pt x="719" y="267"/>
                  </a:cubicBezTo>
                  <a:cubicBezTo>
                    <a:pt x="717" y="262"/>
                    <a:pt x="714" y="259"/>
                    <a:pt x="710" y="258"/>
                  </a:cubicBezTo>
                  <a:cubicBezTo>
                    <a:pt x="712" y="254"/>
                    <a:pt x="713" y="250"/>
                    <a:pt x="713" y="246"/>
                  </a:cubicBezTo>
                  <a:cubicBezTo>
                    <a:pt x="716" y="247"/>
                    <a:pt x="719" y="249"/>
                    <a:pt x="723" y="250"/>
                  </a:cubicBezTo>
                  <a:cubicBezTo>
                    <a:pt x="725" y="250"/>
                    <a:pt x="727" y="251"/>
                    <a:pt x="729" y="251"/>
                  </a:cubicBezTo>
                  <a:cubicBezTo>
                    <a:pt x="731" y="251"/>
                    <a:pt x="734" y="251"/>
                    <a:pt x="736" y="252"/>
                  </a:cubicBezTo>
                  <a:cubicBezTo>
                    <a:pt x="738" y="253"/>
                    <a:pt x="739" y="255"/>
                    <a:pt x="740" y="257"/>
                  </a:cubicBezTo>
                  <a:cubicBezTo>
                    <a:pt x="740" y="258"/>
                    <a:pt x="740" y="259"/>
                    <a:pt x="739" y="259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7687327" y="3713860"/>
              <a:ext cx="92329" cy="69063"/>
            </a:xfrm>
            <a:custGeom>
              <a:avLst/>
              <a:gdLst>
                <a:gd name="T0" fmla="*/ 16 w 17"/>
                <a:gd name="T1" fmla="*/ 2 h 14"/>
                <a:gd name="T2" fmla="*/ 12 w 17"/>
                <a:gd name="T3" fmla="*/ 0 h 14"/>
                <a:gd name="T4" fmla="*/ 10 w 17"/>
                <a:gd name="T5" fmla="*/ 0 h 14"/>
                <a:gd name="T6" fmla="*/ 7 w 17"/>
                <a:gd name="T7" fmla="*/ 2 h 14"/>
                <a:gd name="T8" fmla="*/ 6 w 17"/>
                <a:gd name="T9" fmla="*/ 3 h 14"/>
                <a:gd name="T10" fmla="*/ 1 w 17"/>
                <a:gd name="T11" fmla="*/ 7 h 14"/>
                <a:gd name="T12" fmla="*/ 1 w 17"/>
                <a:gd name="T13" fmla="*/ 11 h 14"/>
                <a:gd name="T14" fmla="*/ 5 w 17"/>
                <a:gd name="T15" fmla="*/ 14 h 14"/>
                <a:gd name="T16" fmla="*/ 10 w 17"/>
                <a:gd name="T17" fmla="*/ 11 h 14"/>
                <a:gd name="T18" fmla="*/ 10 w 17"/>
                <a:gd name="T19" fmla="*/ 11 h 14"/>
                <a:gd name="T20" fmla="*/ 12 w 17"/>
                <a:gd name="T21" fmla="*/ 11 h 14"/>
                <a:gd name="T22" fmla="*/ 16 w 17"/>
                <a:gd name="T23" fmla="*/ 7 h 14"/>
                <a:gd name="T24" fmla="*/ 16 w 17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4">
                  <a:moveTo>
                    <a:pt x="16" y="2"/>
                  </a:moveTo>
                  <a:cubicBezTo>
                    <a:pt x="15" y="0"/>
                    <a:pt x="14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4" y="3"/>
                    <a:pt x="2" y="4"/>
                    <a:pt x="1" y="7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4"/>
                    <a:pt x="4" y="14"/>
                    <a:pt x="5" y="14"/>
                  </a:cubicBezTo>
                  <a:cubicBezTo>
                    <a:pt x="7" y="14"/>
                    <a:pt x="9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3" y="10"/>
                    <a:pt x="15" y="9"/>
                    <a:pt x="16" y="7"/>
                  </a:cubicBezTo>
                  <a:cubicBezTo>
                    <a:pt x="17" y="6"/>
                    <a:pt x="17" y="3"/>
                    <a:pt x="16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249962" y="6269195"/>
              <a:ext cx="108743" cy="102661"/>
            </a:xfrm>
            <a:custGeom>
              <a:avLst/>
              <a:gdLst>
                <a:gd name="T0" fmla="*/ 19 w 20"/>
                <a:gd name="T1" fmla="*/ 8 h 21"/>
                <a:gd name="T2" fmla="*/ 14 w 20"/>
                <a:gd name="T3" fmla="*/ 3 h 21"/>
                <a:gd name="T4" fmla="*/ 10 w 20"/>
                <a:gd name="T5" fmla="*/ 0 h 21"/>
                <a:gd name="T6" fmla="*/ 7 w 20"/>
                <a:gd name="T7" fmla="*/ 0 h 21"/>
                <a:gd name="T8" fmla="*/ 2 w 20"/>
                <a:gd name="T9" fmla="*/ 3 h 21"/>
                <a:gd name="T10" fmla="*/ 3 w 20"/>
                <a:gd name="T11" fmla="*/ 7 h 21"/>
                <a:gd name="T12" fmla="*/ 0 w 20"/>
                <a:gd name="T13" fmla="*/ 8 h 21"/>
                <a:gd name="T14" fmla="*/ 0 w 20"/>
                <a:gd name="T15" fmla="*/ 11 h 21"/>
                <a:gd name="T16" fmla="*/ 1 w 20"/>
                <a:gd name="T17" fmla="*/ 13 h 21"/>
                <a:gd name="T18" fmla="*/ 3 w 20"/>
                <a:gd name="T19" fmla="*/ 19 h 21"/>
                <a:gd name="T20" fmla="*/ 7 w 20"/>
                <a:gd name="T21" fmla="*/ 21 h 21"/>
                <a:gd name="T22" fmla="*/ 12 w 20"/>
                <a:gd name="T23" fmla="*/ 18 h 21"/>
                <a:gd name="T24" fmla="*/ 13 w 20"/>
                <a:gd name="T25" fmla="*/ 17 h 21"/>
                <a:gd name="T26" fmla="*/ 14 w 20"/>
                <a:gd name="T27" fmla="*/ 16 h 21"/>
                <a:gd name="T28" fmla="*/ 16 w 20"/>
                <a:gd name="T29" fmla="*/ 15 h 21"/>
                <a:gd name="T30" fmla="*/ 19 w 20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1">
                  <a:moveTo>
                    <a:pt x="19" y="8"/>
                  </a:moveTo>
                  <a:cubicBezTo>
                    <a:pt x="18" y="5"/>
                    <a:pt x="16" y="3"/>
                    <a:pt x="14" y="3"/>
                  </a:cubicBezTo>
                  <a:cubicBezTo>
                    <a:pt x="13" y="2"/>
                    <a:pt x="12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7"/>
                    <a:pt x="0" y="8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5"/>
                    <a:pt x="1" y="17"/>
                    <a:pt x="3" y="19"/>
                  </a:cubicBezTo>
                  <a:cubicBezTo>
                    <a:pt x="4" y="20"/>
                    <a:pt x="6" y="21"/>
                    <a:pt x="7" y="21"/>
                  </a:cubicBezTo>
                  <a:cubicBezTo>
                    <a:pt x="10" y="21"/>
                    <a:pt x="11" y="19"/>
                    <a:pt x="12" y="18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9" y="14"/>
                    <a:pt x="20" y="11"/>
                    <a:pt x="19" y="8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0619277" y="6168400"/>
              <a:ext cx="1743987" cy="1597784"/>
            </a:xfrm>
            <a:custGeom>
              <a:avLst/>
              <a:gdLst>
                <a:gd name="T0" fmla="*/ 307 w 320"/>
                <a:gd name="T1" fmla="*/ 198 h 322"/>
                <a:gd name="T2" fmla="*/ 303 w 320"/>
                <a:gd name="T3" fmla="*/ 188 h 322"/>
                <a:gd name="T4" fmla="*/ 296 w 320"/>
                <a:gd name="T5" fmla="*/ 170 h 322"/>
                <a:gd name="T6" fmla="*/ 274 w 320"/>
                <a:gd name="T7" fmla="*/ 161 h 322"/>
                <a:gd name="T8" fmla="*/ 258 w 320"/>
                <a:gd name="T9" fmla="*/ 166 h 322"/>
                <a:gd name="T10" fmla="*/ 247 w 320"/>
                <a:gd name="T11" fmla="*/ 156 h 322"/>
                <a:gd name="T12" fmla="*/ 229 w 320"/>
                <a:gd name="T13" fmla="*/ 166 h 322"/>
                <a:gd name="T14" fmla="*/ 221 w 320"/>
                <a:gd name="T15" fmla="*/ 175 h 322"/>
                <a:gd name="T16" fmla="*/ 218 w 320"/>
                <a:gd name="T17" fmla="*/ 175 h 322"/>
                <a:gd name="T18" fmla="*/ 227 w 320"/>
                <a:gd name="T19" fmla="*/ 162 h 322"/>
                <a:gd name="T20" fmla="*/ 240 w 320"/>
                <a:gd name="T21" fmla="*/ 144 h 322"/>
                <a:gd name="T22" fmla="*/ 225 w 320"/>
                <a:gd name="T23" fmla="*/ 140 h 322"/>
                <a:gd name="T24" fmla="*/ 208 w 320"/>
                <a:gd name="T25" fmla="*/ 147 h 322"/>
                <a:gd name="T26" fmla="*/ 195 w 320"/>
                <a:gd name="T27" fmla="*/ 140 h 322"/>
                <a:gd name="T28" fmla="*/ 174 w 320"/>
                <a:gd name="T29" fmla="*/ 143 h 322"/>
                <a:gd name="T30" fmla="*/ 165 w 320"/>
                <a:gd name="T31" fmla="*/ 148 h 322"/>
                <a:gd name="T32" fmla="*/ 155 w 320"/>
                <a:gd name="T33" fmla="*/ 132 h 322"/>
                <a:gd name="T34" fmla="*/ 142 w 320"/>
                <a:gd name="T35" fmla="*/ 132 h 322"/>
                <a:gd name="T36" fmla="*/ 132 w 320"/>
                <a:gd name="T37" fmla="*/ 132 h 322"/>
                <a:gd name="T38" fmla="*/ 112 w 320"/>
                <a:gd name="T39" fmla="*/ 119 h 322"/>
                <a:gd name="T40" fmla="*/ 117 w 320"/>
                <a:gd name="T41" fmla="*/ 107 h 322"/>
                <a:gd name="T42" fmla="*/ 110 w 320"/>
                <a:gd name="T43" fmla="*/ 93 h 322"/>
                <a:gd name="T44" fmla="*/ 104 w 320"/>
                <a:gd name="T45" fmla="*/ 92 h 322"/>
                <a:gd name="T46" fmla="*/ 95 w 320"/>
                <a:gd name="T47" fmla="*/ 76 h 322"/>
                <a:gd name="T48" fmla="*/ 73 w 320"/>
                <a:gd name="T49" fmla="*/ 68 h 322"/>
                <a:gd name="T50" fmla="*/ 62 w 320"/>
                <a:gd name="T51" fmla="*/ 60 h 322"/>
                <a:gd name="T52" fmla="*/ 38 w 320"/>
                <a:gd name="T53" fmla="*/ 36 h 322"/>
                <a:gd name="T54" fmla="*/ 13 w 320"/>
                <a:gd name="T55" fmla="*/ 14 h 322"/>
                <a:gd name="T56" fmla="*/ 3 w 320"/>
                <a:gd name="T57" fmla="*/ 11 h 322"/>
                <a:gd name="T58" fmla="*/ 11 w 320"/>
                <a:gd name="T59" fmla="*/ 42 h 322"/>
                <a:gd name="T60" fmla="*/ 21 w 320"/>
                <a:gd name="T61" fmla="*/ 50 h 322"/>
                <a:gd name="T62" fmla="*/ 38 w 320"/>
                <a:gd name="T63" fmla="*/ 58 h 322"/>
                <a:gd name="T64" fmla="*/ 65 w 320"/>
                <a:gd name="T65" fmla="*/ 114 h 322"/>
                <a:gd name="T66" fmla="*/ 83 w 320"/>
                <a:gd name="T67" fmla="*/ 156 h 322"/>
                <a:gd name="T68" fmla="*/ 104 w 320"/>
                <a:gd name="T69" fmla="*/ 181 h 322"/>
                <a:gd name="T70" fmla="*/ 94 w 320"/>
                <a:gd name="T71" fmla="*/ 207 h 322"/>
                <a:gd name="T72" fmla="*/ 43 w 320"/>
                <a:gd name="T73" fmla="*/ 210 h 322"/>
                <a:gd name="T74" fmla="*/ 34 w 320"/>
                <a:gd name="T75" fmla="*/ 223 h 322"/>
                <a:gd name="T76" fmla="*/ 24 w 320"/>
                <a:gd name="T77" fmla="*/ 242 h 322"/>
                <a:gd name="T78" fmla="*/ 38 w 320"/>
                <a:gd name="T79" fmla="*/ 272 h 322"/>
                <a:gd name="T80" fmla="*/ 59 w 320"/>
                <a:gd name="T81" fmla="*/ 290 h 322"/>
                <a:gd name="T82" fmla="*/ 72 w 320"/>
                <a:gd name="T83" fmla="*/ 292 h 322"/>
                <a:gd name="T84" fmla="*/ 81 w 320"/>
                <a:gd name="T85" fmla="*/ 311 h 322"/>
                <a:gd name="T86" fmla="*/ 107 w 320"/>
                <a:gd name="T87" fmla="*/ 312 h 322"/>
                <a:gd name="T88" fmla="*/ 135 w 320"/>
                <a:gd name="T89" fmla="*/ 322 h 322"/>
                <a:gd name="T90" fmla="*/ 129 w 320"/>
                <a:gd name="T91" fmla="*/ 263 h 322"/>
                <a:gd name="T92" fmla="*/ 154 w 320"/>
                <a:gd name="T93" fmla="*/ 297 h 322"/>
                <a:gd name="T94" fmla="*/ 302 w 320"/>
                <a:gd name="T95" fmla="*/ 249 h 322"/>
                <a:gd name="T96" fmla="*/ 201 w 320"/>
                <a:gd name="T97" fmla="*/ 212 h 322"/>
                <a:gd name="T98" fmla="*/ 214 w 320"/>
                <a:gd name="T99" fmla="*/ 189 h 322"/>
                <a:gd name="T100" fmla="*/ 201 w 320"/>
                <a:gd name="T101" fmla="*/ 21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322">
                  <a:moveTo>
                    <a:pt x="320" y="207"/>
                  </a:moveTo>
                  <a:cubicBezTo>
                    <a:pt x="319" y="206"/>
                    <a:pt x="319" y="206"/>
                    <a:pt x="319" y="206"/>
                  </a:cubicBezTo>
                  <a:cubicBezTo>
                    <a:pt x="319" y="204"/>
                    <a:pt x="319" y="202"/>
                    <a:pt x="316" y="200"/>
                  </a:cubicBezTo>
                  <a:cubicBezTo>
                    <a:pt x="314" y="198"/>
                    <a:pt x="311" y="198"/>
                    <a:pt x="310" y="198"/>
                  </a:cubicBezTo>
                  <a:cubicBezTo>
                    <a:pt x="309" y="198"/>
                    <a:pt x="308" y="198"/>
                    <a:pt x="307" y="198"/>
                  </a:cubicBezTo>
                  <a:cubicBezTo>
                    <a:pt x="306" y="198"/>
                    <a:pt x="306" y="198"/>
                    <a:pt x="305" y="198"/>
                  </a:cubicBezTo>
                  <a:cubicBezTo>
                    <a:pt x="304" y="198"/>
                    <a:pt x="304" y="198"/>
                    <a:pt x="303" y="198"/>
                  </a:cubicBezTo>
                  <a:cubicBezTo>
                    <a:pt x="303" y="197"/>
                    <a:pt x="303" y="197"/>
                    <a:pt x="302" y="195"/>
                  </a:cubicBezTo>
                  <a:cubicBezTo>
                    <a:pt x="302" y="193"/>
                    <a:pt x="302" y="192"/>
                    <a:pt x="303" y="190"/>
                  </a:cubicBezTo>
                  <a:cubicBezTo>
                    <a:pt x="303" y="189"/>
                    <a:pt x="303" y="189"/>
                    <a:pt x="303" y="188"/>
                  </a:cubicBezTo>
                  <a:cubicBezTo>
                    <a:pt x="303" y="186"/>
                    <a:pt x="303" y="183"/>
                    <a:pt x="301" y="181"/>
                  </a:cubicBezTo>
                  <a:cubicBezTo>
                    <a:pt x="300" y="180"/>
                    <a:pt x="299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79"/>
                    <a:pt x="298" y="179"/>
                    <a:pt x="298" y="179"/>
                  </a:cubicBezTo>
                  <a:cubicBezTo>
                    <a:pt x="299" y="177"/>
                    <a:pt x="300" y="174"/>
                    <a:pt x="296" y="170"/>
                  </a:cubicBezTo>
                  <a:cubicBezTo>
                    <a:pt x="293" y="167"/>
                    <a:pt x="290" y="166"/>
                    <a:pt x="286" y="164"/>
                  </a:cubicBezTo>
                  <a:cubicBezTo>
                    <a:pt x="284" y="164"/>
                    <a:pt x="283" y="163"/>
                    <a:pt x="281" y="163"/>
                  </a:cubicBezTo>
                  <a:cubicBezTo>
                    <a:pt x="281" y="163"/>
                    <a:pt x="281" y="163"/>
                    <a:pt x="280" y="163"/>
                  </a:cubicBezTo>
                  <a:cubicBezTo>
                    <a:pt x="279" y="163"/>
                    <a:pt x="279" y="163"/>
                    <a:pt x="278" y="162"/>
                  </a:cubicBezTo>
                  <a:cubicBezTo>
                    <a:pt x="277" y="162"/>
                    <a:pt x="275" y="162"/>
                    <a:pt x="274" y="161"/>
                  </a:cubicBezTo>
                  <a:cubicBezTo>
                    <a:pt x="273" y="161"/>
                    <a:pt x="272" y="161"/>
                    <a:pt x="272" y="161"/>
                  </a:cubicBezTo>
                  <a:cubicBezTo>
                    <a:pt x="271" y="161"/>
                    <a:pt x="269" y="161"/>
                    <a:pt x="268" y="161"/>
                  </a:cubicBezTo>
                  <a:cubicBezTo>
                    <a:pt x="268" y="161"/>
                    <a:pt x="267" y="161"/>
                    <a:pt x="267" y="161"/>
                  </a:cubicBezTo>
                  <a:cubicBezTo>
                    <a:pt x="264" y="161"/>
                    <a:pt x="261" y="163"/>
                    <a:pt x="261" y="163"/>
                  </a:cubicBezTo>
                  <a:cubicBezTo>
                    <a:pt x="260" y="164"/>
                    <a:pt x="259" y="165"/>
                    <a:pt x="258" y="166"/>
                  </a:cubicBezTo>
                  <a:cubicBezTo>
                    <a:pt x="258" y="165"/>
                    <a:pt x="257" y="164"/>
                    <a:pt x="257" y="163"/>
                  </a:cubicBezTo>
                  <a:cubicBezTo>
                    <a:pt x="256" y="161"/>
                    <a:pt x="254" y="161"/>
                    <a:pt x="253" y="160"/>
                  </a:cubicBezTo>
                  <a:cubicBezTo>
                    <a:pt x="253" y="160"/>
                    <a:pt x="252" y="160"/>
                    <a:pt x="252" y="159"/>
                  </a:cubicBezTo>
                  <a:cubicBezTo>
                    <a:pt x="252" y="159"/>
                    <a:pt x="251" y="159"/>
                    <a:pt x="251" y="158"/>
                  </a:cubicBezTo>
                  <a:cubicBezTo>
                    <a:pt x="250" y="158"/>
                    <a:pt x="249" y="157"/>
                    <a:pt x="247" y="156"/>
                  </a:cubicBezTo>
                  <a:cubicBezTo>
                    <a:pt x="246" y="156"/>
                    <a:pt x="244" y="155"/>
                    <a:pt x="242" y="155"/>
                  </a:cubicBezTo>
                  <a:cubicBezTo>
                    <a:pt x="241" y="155"/>
                    <a:pt x="240" y="155"/>
                    <a:pt x="239" y="155"/>
                  </a:cubicBezTo>
                  <a:cubicBezTo>
                    <a:pt x="234" y="156"/>
                    <a:pt x="233" y="158"/>
                    <a:pt x="231" y="162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0" y="164"/>
                    <a:pt x="230" y="165"/>
                    <a:pt x="229" y="166"/>
                  </a:cubicBezTo>
                  <a:cubicBezTo>
                    <a:pt x="229" y="166"/>
                    <a:pt x="229" y="166"/>
                    <a:pt x="229" y="167"/>
                  </a:cubicBezTo>
                  <a:cubicBezTo>
                    <a:pt x="228" y="167"/>
                    <a:pt x="228" y="167"/>
                    <a:pt x="227" y="167"/>
                  </a:cubicBezTo>
                  <a:cubicBezTo>
                    <a:pt x="226" y="168"/>
                    <a:pt x="225" y="170"/>
                    <a:pt x="224" y="171"/>
                  </a:cubicBezTo>
                  <a:cubicBezTo>
                    <a:pt x="224" y="172"/>
                    <a:pt x="223" y="173"/>
                    <a:pt x="223" y="173"/>
                  </a:cubicBezTo>
                  <a:cubicBezTo>
                    <a:pt x="222" y="174"/>
                    <a:pt x="222" y="175"/>
                    <a:pt x="221" y="175"/>
                  </a:cubicBezTo>
                  <a:cubicBezTo>
                    <a:pt x="220" y="176"/>
                    <a:pt x="219" y="177"/>
                    <a:pt x="218" y="178"/>
                  </a:cubicBezTo>
                  <a:cubicBezTo>
                    <a:pt x="218" y="178"/>
                    <a:pt x="218" y="178"/>
                    <a:pt x="218" y="178"/>
                  </a:cubicBezTo>
                  <a:cubicBezTo>
                    <a:pt x="218" y="178"/>
                    <a:pt x="218" y="177"/>
                    <a:pt x="218" y="177"/>
                  </a:cubicBezTo>
                  <a:cubicBezTo>
                    <a:pt x="218" y="176"/>
                    <a:pt x="218" y="176"/>
                    <a:pt x="218" y="175"/>
                  </a:cubicBezTo>
                  <a:cubicBezTo>
                    <a:pt x="218" y="175"/>
                    <a:pt x="218" y="175"/>
                    <a:pt x="218" y="175"/>
                  </a:cubicBezTo>
                  <a:cubicBezTo>
                    <a:pt x="219" y="174"/>
                    <a:pt x="219" y="172"/>
                    <a:pt x="219" y="172"/>
                  </a:cubicBezTo>
                  <a:cubicBezTo>
                    <a:pt x="220" y="172"/>
                    <a:pt x="220" y="171"/>
                    <a:pt x="221" y="171"/>
                  </a:cubicBezTo>
                  <a:cubicBezTo>
                    <a:pt x="222" y="171"/>
                    <a:pt x="223" y="170"/>
                    <a:pt x="224" y="169"/>
                  </a:cubicBezTo>
                  <a:cubicBezTo>
                    <a:pt x="226" y="168"/>
                    <a:pt x="226" y="166"/>
                    <a:pt x="227" y="164"/>
                  </a:cubicBezTo>
                  <a:cubicBezTo>
                    <a:pt x="227" y="163"/>
                    <a:pt x="227" y="163"/>
                    <a:pt x="227" y="162"/>
                  </a:cubicBezTo>
                  <a:cubicBezTo>
                    <a:pt x="228" y="161"/>
                    <a:pt x="230" y="160"/>
                    <a:pt x="231" y="159"/>
                  </a:cubicBezTo>
                  <a:cubicBezTo>
                    <a:pt x="232" y="158"/>
                    <a:pt x="232" y="158"/>
                    <a:pt x="232" y="158"/>
                  </a:cubicBezTo>
                  <a:cubicBezTo>
                    <a:pt x="232" y="157"/>
                    <a:pt x="233" y="157"/>
                    <a:pt x="234" y="156"/>
                  </a:cubicBezTo>
                  <a:cubicBezTo>
                    <a:pt x="235" y="155"/>
                    <a:pt x="237" y="154"/>
                    <a:pt x="239" y="152"/>
                  </a:cubicBezTo>
                  <a:cubicBezTo>
                    <a:pt x="241" y="149"/>
                    <a:pt x="241" y="146"/>
                    <a:pt x="240" y="144"/>
                  </a:cubicBezTo>
                  <a:cubicBezTo>
                    <a:pt x="240" y="142"/>
                    <a:pt x="238" y="141"/>
                    <a:pt x="236" y="140"/>
                  </a:cubicBezTo>
                  <a:cubicBezTo>
                    <a:pt x="235" y="140"/>
                    <a:pt x="234" y="139"/>
                    <a:pt x="233" y="139"/>
                  </a:cubicBezTo>
                  <a:cubicBezTo>
                    <a:pt x="231" y="139"/>
                    <a:pt x="229" y="140"/>
                    <a:pt x="228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6" y="140"/>
                    <a:pt x="225" y="140"/>
                  </a:cubicBezTo>
                  <a:cubicBezTo>
                    <a:pt x="225" y="140"/>
                    <a:pt x="223" y="139"/>
                    <a:pt x="222" y="139"/>
                  </a:cubicBezTo>
                  <a:cubicBezTo>
                    <a:pt x="221" y="138"/>
                    <a:pt x="221" y="138"/>
                    <a:pt x="220" y="138"/>
                  </a:cubicBezTo>
                  <a:cubicBezTo>
                    <a:pt x="217" y="138"/>
                    <a:pt x="213" y="140"/>
                    <a:pt x="211" y="143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6"/>
                    <a:pt x="209" y="147"/>
                    <a:pt x="208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6" y="147"/>
                    <a:pt x="204" y="147"/>
                    <a:pt x="204" y="146"/>
                  </a:cubicBezTo>
                  <a:cubicBezTo>
                    <a:pt x="203" y="146"/>
                    <a:pt x="203" y="145"/>
                    <a:pt x="203" y="145"/>
                  </a:cubicBezTo>
                  <a:cubicBezTo>
                    <a:pt x="202" y="144"/>
                    <a:pt x="201" y="142"/>
                    <a:pt x="199" y="141"/>
                  </a:cubicBezTo>
                  <a:cubicBezTo>
                    <a:pt x="198" y="140"/>
                    <a:pt x="196" y="140"/>
                    <a:pt x="195" y="140"/>
                  </a:cubicBezTo>
                  <a:cubicBezTo>
                    <a:pt x="192" y="140"/>
                    <a:pt x="189" y="141"/>
                    <a:pt x="187" y="143"/>
                  </a:cubicBezTo>
                  <a:cubicBezTo>
                    <a:pt x="186" y="143"/>
                    <a:pt x="185" y="144"/>
                    <a:pt x="184" y="144"/>
                  </a:cubicBezTo>
                  <a:cubicBezTo>
                    <a:pt x="183" y="144"/>
                    <a:pt x="182" y="144"/>
                    <a:pt x="182" y="143"/>
                  </a:cubicBezTo>
                  <a:cubicBezTo>
                    <a:pt x="181" y="143"/>
                    <a:pt x="179" y="142"/>
                    <a:pt x="177" y="142"/>
                  </a:cubicBezTo>
                  <a:cubicBezTo>
                    <a:pt x="176" y="142"/>
                    <a:pt x="175" y="142"/>
                    <a:pt x="174" y="143"/>
                  </a:cubicBezTo>
                  <a:cubicBezTo>
                    <a:pt x="172" y="144"/>
                    <a:pt x="171" y="145"/>
                    <a:pt x="170" y="147"/>
                  </a:cubicBezTo>
                  <a:cubicBezTo>
                    <a:pt x="169" y="148"/>
                    <a:pt x="169" y="149"/>
                    <a:pt x="168" y="149"/>
                  </a:cubicBezTo>
                  <a:cubicBezTo>
                    <a:pt x="168" y="149"/>
                    <a:pt x="167" y="149"/>
                    <a:pt x="166" y="149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65" y="146"/>
                    <a:pt x="166" y="141"/>
                    <a:pt x="162" y="139"/>
                  </a:cubicBezTo>
                  <a:cubicBezTo>
                    <a:pt x="162" y="138"/>
                    <a:pt x="161" y="138"/>
                    <a:pt x="160" y="138"/>
                  </a:cubicBezTo>
                  <a:cubicBezTo>
                    <a:pt x="160" y="138"/>
                    <a:pt x="160" y="137"/>
                    <a:pt x="160" y="137"/>
                  </a:cubicBezTo>
                  <a:cubicBezTo>
                    <a:pt x="160" y="136"/>
                    <a:pt x="160" y="134"/>
                    <a:pt x="158" y="133"/>
                  </a:cubicBezTo>
                  <a:cubicBezTo>
                    <a:pt x="157" y="132"/>
                    <a:pt x="156" y="132"/>
                    <a:pt x="155" y="132"/>
                  </a:cubicBezTo>
                  <a:cubicBezTo>
                    <a:pt x="153" y="132"/>
                    <a:pt x="152" y="132"/>
                    <a:pt x="151" y="133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1" y="133"/>
                    <a:pt x="150" y="133"/>
                    <a:pt x="150" y="133"/>
                  </a:cubicBezTo>
                  <a:cubicBezTo>
                    <a:pt x="149" y="133"/>
                    <a:pt x="148" y="133"/>
                    <a:pt x="148" y="132"/>
                  </a:cubicBezTo>
                  <a:cubicBezTo>
                    <a:pt x="146" y="132"/>
                    <a:pt x="144" y="132"/>
                    <a:pt x="142" y="132"/>
                  </a:cubicBezTo>
                  <a:cubicBezTo>
                    <a:pt x="141" y="132"/>
                    <a:pt x="140" y="132"/>
                    <a:pt x="139" y="132"/>
                  </a:cubicBezTo>
                  <a:cubicBezTo>
                    <a:pt x="138" y="132"/>
                    <a:pt x="138" y="132"/>
                    <a:pt x="138" y="132"/>
                  </a:cubicBezTo>
                  <a:cubicBezTo>
                    <a:pt x="137" y="132"/>
                    <a:pt x="137" y="131"/>
                    <a:pt x="136" y="131"/>
                  </a:cubicBezTo>
                  <a:cubicBezTo>
                    <a:pt x="134" y="131"/>
                    <a:pt x="134" y="132"/>
                    <a:pt x="133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29" y="131"/>
                    <a:pt x="128" y="129"/>
                  </a:cubicBezTo>
                  <a:cubicBezTo>
                    <a:pt x="126" y="127"/>
                    <a:pt x="124" y="126"/>
                    <a:pt x="121" y="124"/>
                  </a:cubicBezTo>
                  <a:cubicBezTo>
                    <a:pt x="120" y="124"/>
                    <a:pt x="119" y="123"/>
                    <a:pt x="118" y="123"/>
                  </a:cubicBezTo>
                  <a:cubicBezTo>
                    <a:pt x="117" y="123"/>
                    <a:pt x="116" y="123"/>
                    <a:pt x="116" y="122"/>
                  </a:cubicBezTo>
                  <a:cubicBezTo>
                    <a:pt x="115" y="121"/>
                    <a:pt x="114" y="120"/>
                    <a:pt x="112" y="119"/>
                  </a:cubicBezTo>
                  <a:cubicBezTo>
                    <a:pt x="111" y="119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5" y="115"/>
                    <a:pt x="117" y="109"/>
                    <a:pt x="117" y="107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9" y="105"/>
                    <a:pt x="119" y="104"/>
                    <a:pt x="119" y="102"/>
                  </a:cubicBezTo>
                  <a:cubicBezTo>
                    <a:pt x="120" y="99"/>
                    <a:pt x="118" y="97"/>
                    <a:pt x="116" y="95"/>
                  </a:cubicBezTo>
                  <a:cubicBezTo>
                    <a:pt x="114" y="94"/>
                    <a:pt x="112" y="93"/>
                    <a:pt x="110" y="93"/>
                  </a:cubicBezTo>
                  <a:cubicBezTo>
                    <a:pt x="109" y="93"/>
                    <a:pt x="108" y="93"/>
                    <a:pt x="107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4" y="94"/>
                    <a:pt x="104" y="93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89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7" y="87"/>
                    <a:pt x="97" y="86"/>
                    <a:pt x="97" y="84"/>
                  </a:cubicBezTo>
                  <a:cubicBezTo>
                    <a:pt x="97" y="82"/>
                    <a:pt x="97" y="79"/>
                    <a:pt x="95" y="76"/>
                  </a:cubicBezTo>
                  <a:cubicBezTo>
                    <a:pt x="91" y="73"/>
                    <a:pt x="87" y="73"/>
                    <a:pt x="84" y="73"/>
                  </a:cubicBezTo>
                  <a:cubicBezTo>
                    <a:pt x="84" y="73"/>
                    <a:pt x="82" y="73"/>
                    <a:pt x="82" y="73"/>
                  </a:cubicBezTo>
                  <a:cubicBezTo>
                    <a:pt x="82" y="71"/>
                    <a:pt x="82" y="71"/>
                    <a:pt x="81" y="70"/>
                  </a:cubicBezTo>
                  <a:cubicBezTo>
                    <a:pt x="80" y="69"/>
                    <a:pt x="78" y="68"/>
                    <a:pt x="75" y="68"/>
                  </a:cubicBezTo>
                  <a:cubicBezTo>
                    <a:pt x="74" y="68"/>
                    <a:pt x="74" y="68"/>
                    <a:pt x="73" y="68"/>
                  </a:cubicBezTo>
                  <a:cubicBezTo>
                    <a:pt x="73" y="67"/>
                    <a:pt x="73" y="66"/>
                    <a:pt x="73" y="65"/>
                  </a:cubicBezTo>
                  <a:cubicBezTo>
                    <a:pt x="74" y="64"/>
                    <a:pt x="73" y="63"/>
                    <a:pt x="73" y="62"/>
                  </a:cubicBezTo>
                  <a:cubicBezTo>
                    <a:pt x="71" y="60"/>
                    <a:pt x="67" y="59"/>
                    <a:pt x="64" y="59"/>
                  </a:cubicBezTo>
                  <a:cubicBezTo>
                    <a:pt x="63" y="59"/>
                    <a:pt x="63" y="59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3" y="58"/>
                    <a:pt x="64" y="55"/>
                    <a:pt x="63" y="52"/>
                  </a:cubicBezTo>
                  <a:cubicBezTo>
                    <a:pt x="61" y="48"/>
                    <a:pt x="56" y="46"/>
                    <a:pt x="52" y="45"/>
                  </a:cubicBezTo>
                  <a:cubicBezTo>
                    <a:pt x="51" y="44"/>
                    <a:pt x="51" y="43"/>
                    <a:pt x="51" y="43"/>
                  </a:cubicBezTo>
                  <a:cubicBezTo>
                    <a:pt x="50" y="40"/>
                    <a:pt x="46" y="39"/>
                    <a:pt x="44" y="38"/>
                  </a:cubicBezTo>
                  <a:cubicBezTo>
                    <a:pt x="42" y="38"/>
                    <a:pt x="40" y="37"/>
                    <a:pt x="38" y="36"/>
                  </a:cubicBezTo>
                  <a:cubicBezTo>
                    <a:pt x="35" y="35"/>
                    <a:pt x="31" y="32"/>
                    <a:pt x="28" y="30"/>
                  </a:cubicBezTo>
                  <a:cubicBezTo>
                    <a:pt x="26" y="29"/>
                    <a:pt x="25" y="27"/>
                    <a:pt x="23" y="25"/>
                  </a:cubicBezTo>
                  <a:cubicBezTo>
                    <a:pt x="22" y="25"/>
                    <a:pt x="22" y="24"/>
                    <a:pt x="21" y="23"/>
                  </a:cubicBezTo>
                  <a:cubicBezTo>
                    <a:pt x="20" y="22"/>
                    <a:pt x="19" y="20"/>
                    <a:pt x="18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9"/>
                    <a:pt x="9" y="6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11"/>
                    <a:pt x="3" y="11"/>
                  </a:cubicBezTo>
                  <a:cubicBezTo>
                    <a:pt x="3" y="14"/>
                    <a:pt x="4" y="17"/>
                    <a:pt x="5" y="20"/>
                  </a:cubicBezTo>
                  <a:cubicBezTo>
                    <a:pt x="6" y="22"/>
                    <a:pt x="6" y="24"/>
                    <a:pt x="7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7"/>
                    <a:pt x="10" y="40"/>
                    <a:pt x="11" y="42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15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9" y="43"/>
                    <a:pt x="20" y="43"/>
                    <a:pt x="21" y="45"/>
                  </a:cubicBezTo>
                  <a:cubicBezTo>
                    <a:pt x="22" y="46"/>
                    <a:pt x="22" y="48"/>
                    <a:pt x="21" y="50"/>
                  </a:cubicBezTo>
                  <a:cubicBezTo>
                    <a:pt x="21" y="52"/>
                    <a:pt x="20" y="54"/>
                    <a:pt x="21" y="55"/>
                  </a:cubicBezTo>
                  <a:cubicBezTo>
                    <a:pt x="21" y="57"/>
                    <a:pt x="22" y="60"/>
                    <a:pt x="25" y="60"/>
                  </a:cubicBezTo>
                  <a:cubicBezTo>
                    <a:pt x="26" y="60"/>
                    <a:pt x="28" y="59"/>
                    <a:pt x="29" y="59"/>
                  </a:cubicBezTo>
                  <a:cubicBezTo>
                    <a:pt x="31" y="58"/>
                    <a:pt x="33" y="58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45" y="61"/>
                    <a:pt x="45" y="67"/>
                    <a:pt x="44" y="76"/>
                  </a:cubicBezTo>
                  <a:cubicBezTo>
                    <a:pt x="43" y="83"/>
                    <a:pt x="42" y="90"/>
                    <a:pt x="49" y="93"/>
                  </a:cubicBezTo>
                  <a:cubicBezTo>
                    <a:pt x="52" y="95"/>
                    <a:pt x="54" y="95"/>
                    <a:pt x="56" y="96"/>
                  </a:cubicBezTo>
                  <a:cubicBezTo>
                    <a:pt x="61" y="96"/>
                    <a:pt x="63" y="97"/>
                    <a:pt x="65" y="105"/>
                  </a:cubicBezTo>
                  <a:cubicBezTo>
                    <a:pt x="65" y="108"/>
                    <a:pt x="65" y="111"/>
                    <a:pt x="65" y="114"/>
                  </a:cubicBezTo>
                  <a:cubicBezTo>
                    <a:pt x="65" y="118"/>
                    <a:pt x="65" y="122"/>
                    <a:pt x="66" y="127"/>
                  </a:cubicBezTo>
                  <a:cubicBezTo>
                    <a:pt x="67" y="129"/>
                    <a:pt x="67" y="132"/>
                    <a:pt x="67" y="136"/>
                  </a:cubicBezTo>
                  <a:cubicBezTo>
                    <a:pt x="68" y="141"/>
                    <a:pt x="68" y="146"/>
                    <a:pt x="70" y="150"/>
                  </a:cubicBezTo>
                  <a:cubicBezTo>
                    <a:pt x="72" y="154"/>
                    <a:pt x="75" y="154"/>
                    <a:pt x="78" y="154"/>
                  </a:cubicBezTo>
                  <a:cubicBezTo>
                    <a:pt x="79" y="155"/>
                    <a:pt x="81" y="155"/>
                    <a:pt x="83" y="156"/>
                  </a:cubicBezTo>
                  <a:cubicBezTo>
                    <a:pt x="85" y="157"/>
                    <a:pt x="86" y="158"/>
                    <a:pt x="87" y="160"/>
                  </a:cubicBezTo>
                  <a:cubicBezTo>
                    <a:pt x="88" y="161"/>
                    <a:pt x="89" y="162"/>
                    <a:pt x="90" y="163"/>
                  </a:cubicBezTo>
                  <a:cubicBezTo>
                    <a:pt x="92" y="165"/>
                    <a:pt x="94" y="166"/>
                    <a:pt x="96" y="167"/>
                  </a:cubicBezTo>
                  <a:cubicBezTo>
                    <a:pt x="100" y="169"/>
                    <a:pt x="104" y="170"/>
                    <a:pt x="104" y="176"/>
                  </a:cubicBezTo>
                  <a:cubicBezTo>
                    <a:pt x="104" y="178"/>
                    <a:pt x="104" y="179"/>
                    <a:pt x="104" y="181"/>
                  </a:cubicBezTo>
                  <a:cubicBezTo>
                    <a:pt x="103" y="183"/>
                    <a:pt x="103" y="185"/>
                    <a:pt x="104" y="188"/>
                  </a:cubicBezTo>
                  <a:cubicBezTo>
                    <a:pt x="105" y="190"/>
                    <a:pt x="106" y="191"/>
                    <a:pt x="107" y="192"/>
                  </a:cubicBezTo>
                  <a:cubicBezTo>
                    <a:pt x="108" y="194"/>
                    <a:pt x="110" y="196"/>
                    <a:pt x="110" y="199"/>
                  </a:cubicBezTo>
                  <a:cubicBezTo>
                    <a:pt x="110" y="205"/>
                    <a:pt x="106" y="207"/>
                    <a:pt x="98" y="20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2" y="207"/>
                    <a:pt x="90" y="207"/>
                    <a:pt x="88" y="208"/>
                  </a:cubicBezTo>
                  <a:cubicBezTo>
                    <a:pt x="85" y="209"/>
                    <a:pt x="82" y="210"/>
                    <a:pt x="78" y="211"/>
                  </a:cubicBezTo>
                  <a:cubicBezTo>
                    <a:pt x="73" y="213"/>
                    <a:pt x="68" y="216"/>
                    <a:pt x="62" y="216"/>
                  </a:cubicBezTo>
                  <a:cubicBezTo>
                    <a:pt x="56" y="216"/>
                    <a:pt x="52" y="214"/>
                    <a:pt x="47" y="211"/>
                  </a:cubicBezTo>
                  <a:cubicBezTo>
                    <a:pt x="46" y="211"/>
                    <a:pt x="44" y="210"/>
                    <a:pt x="43" y="210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9" y="213"/>
                    <a:pt x="39" y="213"/>
                    <a:pt x="39" y="213"/>
                  </a:cubicBezTo>
                  <a:cubicBezTo>
                    <a:pt x="39" y="215"/>
                    <a:pt x="40" y="221"/>
                    <a:pt x="39" y="222"/>
                  </a:cubicBezTo>
                  <a:cubicBezTo>
                    <a:pt x="38" y="223"/>
                    <a:pt x="37" y="223"/>
                    <a:pt x="36" y="223"/>
                  </a:cubicBezTo>
                  <a:cubicBezTo>
                    <a:pt x="36" y="223"/>
                    <a:pt x="35" y="223"/>
                    <a:pt x="34" y="223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3" y="230"/>
                    <a:pt x="34" y="231"/>
                    <a:pt x="34" y="234"/>
                  </a:cubicBezTo>
                  <a:cubicBezTo>
                    <a:pt x="30" y="235"/>
                    <a:pt x="27" y="237"/>
                    <a:pt x="25" y="240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26" y="255"/>
                    <a:pt x="27" y="258"/>
                    <a:pt x="28" y="259"/>
                  </a:cubicBezTo>
                  <a:cubicBezTo>
                    <a:pt x="29" y="260"/>
                    <a:pt x="31" y="261"/>
                    <a:pt x="32" y="261"/>
                  </a:cubicBezTo>
                  <a:cubicBezTo>
                    <a:pt x="34" y="262"/>
                    <a:pt x="35" y="262"/>
                    <a:pt x="36" y="263"/>
                  </a:cubicBezTo>
                  <a:cubicBezTo>
                    <a:pt x="37" y="265"/>
                    <a:pt x="37" y="266"/>
                    <a:pt x="37" y="268"/>
                  </a:cubicBezTo>
                  <a:cubicBezTo>
                    <a:pt x="37" y="269"/>
                    <a:pt x="38" y="271"/>
                    <a:pt x="38" y="272"/>
                  </a:cubicBezTo>
                  <a:cubicBezTo>
                    <a:pt x="41" y="275"/>
                    <a:pt x="44" y="275"/>
                    <a:pt x="47" y="275"/>
                  </a:cubicBezTo>
                  <a:cubicBezTo>
                    <a:pt x="49" y="275"/>
                    <a:pt x="51" y="276"/>
                    <a:pt x="53" y="277"/>
                  </a:cubicBezTo>
                  <a:cubicBezTo>
                    <a:pt x="57" y="279"/>
                    <a:pt x="58" y="282"/>
                    <a:pt x="58" y="286"/>
                  </a:cubicBezTo>
                  <a:cubicBezTo>
                    <a:pt x="59" y="287"/>
                    <a:pt x="59" y="289"/>
                    <a:pt x="59" y="290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1" y="298"/>
                    <a:pt x="63" y="300"/>
                    <a:pt x="64" y="301"/>
                  </a:cubicBezTo>
                  <a:cubicBezTo>
                    <a:pt x="67" y="303"/>
                    <a:pt x="67" y="303"/>
                    <a:pt x="67" y="303"/>
                  </a:cubicBezTo>
                  <a:cubicBezTo>
                    <a:pt x="68" y="299"/>
                    <a:pt x="68" y="299"/>
                    <a:pt x="68" y="299"/>
                  </a:cubicBezTo>
                  <a:cubicBezTo>
                    <a:pt x="69" y="299"/>
                    <a:pt x="69" y="298"/>
                    <a:pt x="69" y="297"/>
                  </a:cubicBezTo>
                  <a:cubicBezTo>
                    <a:pt x="70" y="294"/>
                    <a:pt x="71" y="293"/>
                    <a:pt x="72" y="292"/>
                  </a:cubicBezTo>
                  <a:cubicBezTo>
                    <a:pt x="72" y="292"/>
                    <a:pt x="72" y="292"/>
                    <a:pt x="72" y="292"/>
                  </a:cubicBezTo>
                  <a:cubicBezTo>
                    <a:pt x="74" y="292"/>
                    <a:pt x="75" y="294"/>
                    <a:pt x="76" y="294"/>
                  </a:cubicBezTo>
                  <a:cubicBezTo>
                    <a:pt x="77" y="295"/>
                    <a:pt x="78" y="299"/>
                    <a:pt x="79" y="303"/>
                  </a:cubicBezTo>
                  <a:cubicBezTo>
                    <a:pt x="79" y="306"/>
                    <a:pt x="80" y="309"/>
                    <a:pt x="81" y="310"/>
                  </a:cubicBezTo>
                  <a:cubicBezTo>
                    <a:pt x="81" y="311"/>
                    <a:pt x="81" y="311"/>
                    <a:pt x="81" y="311"/>
                  </a:cubicBezTo>
                  <a:cubicBezTo>
                    <a:pt x="84" y="316"/>
                    <a:pt x="85" y="316"/>
                    <a:pt x="90" y="316"/>
                  </a:cubicBezTo>
                  <a:cubicBezTo>
                    <a:pt x="92" y="316"/>
                    <a:pt x="92" y="316"/>
                    <a:pt x="92" y="316"/>
                  </a:cubicBezTo>
                  <a:cubicBezTo>
                    <a:pt x="93" y="316"/>
                    <a:pt x="94" y="316"/>
                    <a:pt x="95" y="316"/>
                  </a:cubicBezTo>
                  <a:cubicBezTo>
                    <a:pt x="99" y="316"/>
                    <a:pt x="101" y="315"/>
                    <a:pt x="105" y="313"/>
                  </a:cubicBezTo>
                  <a:cubicBezTo>
                    <a:pt x="107" y="312"/>
                    <a:pt x="107" y="312"/>
                    <a:pt x="107" y="312"/>
                  </a:cubicBezTo>
                  <a:cubicBezTo>
                    <a:pt x="109" y="310"/>
                    <a:pt x="111" y="309"/>
                    <a:pt x="113" y="309"/>
                  </a:cubicBezTo>
                  <a:cubicBezTo>
                    <a:pt x="114" y="309"/>
                    <a:pt x="116" y="310"/>
                    <a:pt x="119" y="311"/>
                  </a:cubicBezTo>
                  <a:cubicBezTo>
                    <a:pt x="119" y="312"/>
                    <a:pt x="119" y="312"/>
                    <a:pt x="119" y="312"/>
                  </a:cubicBezTo>
                  <a:cubicBezTo>
                    <a:pt x="124" y="316"/>
                    <a:pt x="128" y="319"/>
                    <a:pt x="130" y="320"/>
                  </a:cubicBezTo>
                  <a:cubicBezTo>
                    <a:pt x="135" y="322"/>
                    <a:pt x="135" y="322"/>
                    <a:pt x="135" y="322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6" y="308"/>
                    <a:pt x="136" y="300"/>
                    <a:pt x="134" y="294"/>
                  </a:cubicBezTo>
                  <a:cubicBezTo>
                    <a:pt x="132" y="291"/>
                    <a:pt x="130" y="289"/>
                    <a:pt x="128" y="286"/>
                  </a:cubicBezTo>
                  <a:cubicBezTo>
                    <a:pt x="126" y="283"/>
                    <a:pt x="123" y="280"/>
                    <a:pt x="123" y="275"/>
                  </a:cubicBezTo>
                  <a:cubicBezTo>
                    <a:pt x="123" y="270"/>
                    <a:pt x="125" y="264"/>
                    <a:pt x="129" y="263"/>
                  </a:cubicBezTo>
                  <a:cubicBezTo>
                    <a:pt x="130" y="263"/>
                    <a:pt x="130" y="263"/>
                    <a:pt x="131" y="263"/>
                  </a:cubicBezTo>
                  <a:cubicBezTo>
                    <a:pt x="133" y="263"/>
                    <a:pt x="135" y="264"/>
                    <a:pt x="137" y="267"/>
                  </a:cubicBezTo>
                  <a:cubicBezTo>
                    <a:pt x="140" y="271"/>
                    <a:pt x="139" y="274"/>
                    <a:pt x="139" y="278"/>
                  </a:cubicBezTo>
                  <a:cubicBezTo>
                    <a:pt x="138" y="282"/>
                    <a:pt x="138" y="286"/>
                    <a:pt x="142" y="291"/>
                  </a:cubicBezTo>
                  <a:cubicBezTo>
                    <a:pt x="146" y="295"/>
                    <a:pt x="149" y="297"/>
                    <a:pt x="154" y="297"/>
                  </a:cubicBezTo>
                  <a:cubicBezTo>
                    <a:pt x="156" y="297"/>
                    <a:pt x="158" y="297"/>
                    <a:pt x="161" y="296"/>
                  </a:cubicBezTo>
                  <a:cubicBezTo>
                    <a:pt x="165" y="293"/>
                    <a:pt x="170" y="291"/>
                    <a:pt x="174" y="289"/>
                  </a:cubicBezTo>
                  <a:cubicBezTo>
                    <a:pt x="201" y="275"/>
                    <a:pt x="228" y="262"/>
                    <a:pt x="253" y="249"/>
                  </a:cubicBezTo>
                  <a:cubicBezTo>
                    <a:pt x="266" y="242"/>
                    <a:pt x="279" y="236"/>
                    <a:pt x="292" y="229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46"/>
                    <a:pt x="305" y="246"/>
                    <a:pt x="305" y="246"/>
                  </a:cubicBezTo>
                  <a:cubicBezTo>
                    <a:pt x="307" y="244"/>
                    <a:pt x="309" y="242"/>
                    <a:pt x="310" y="240"/>
                  </a:cubicBezTo>
                  <a:cubicBezTo>
                    <a:pt x="313" y="232"/>
                    <a:pt x="316" y="225"/>
                    <a:pt x="318" y="219"/>
                  </a:cubicBezTo>
                  <a:cubicBezTo>
                    <a:pt x="319" y="215"/>
                    <a:pt x="320" y="211"/>
                    <a:pt x="320" y="207"/>
                  </a:cubicBezTo>
                  <a:close/>
                  <a:moveTo>
                    <a:pt x="201" y="212"/>
                  </a:moveTo>
                  <a:cubicBezTo>
                    <a:pt x="201" y="206"/>
                    <a:pt x="201" y="202"/>
                    <a:pt x="204" y="198"/>
                  </a:cubicBezTo>
                  <a:cubicBezTo>
                    <a:pt x="205" y="197"/>
                    <a:pt x="207" y="196"/>
                    <a:pt x="208" y="195"/>
                  </a:cubicBezTo>
                  <a:cubicBezTo>
                    <a:pt x="208" y="194"/>
                    <a:pt x="209" y="193"/>
                    <a:pt x="210" y="192"/>
                  </a:cubicBezTo>
                  <a:cubicBezTo>
                    <a:pt x="211" y="191"/>
                    <a:pt x="213" y="189"/>
                    <a:pt x="214" y="187"/>
                  </a:cubicBezTo>
                  <a:cubicBezTo>
                    <a:pt x="214" y="188"/>
                    <a:pt x="214" y="188"/>
                    <a:pt x="214" y="189"/>
                  </a:cubicBezTo>
                  <a:cubicBezTo>
                    <a:pt x="214" y="190"/>
                    <a:pt x="214" y="191"/>
                    <a:pt x="214" y="192"/>
                  </a:cubicBezTo>
                  <a:cubicBezTo>
                    <a:pt x="213" y="195"/>
                    <a:pt x="212" y="197"/>
                    <a:pt x="209" y="199"/>
                  </a:cubicBezTo>
                  <a:cubicBezTo>
                    <a:pt x="208" y="200"/>
                    <a:pt x="207" y="200"/>
                    <a:pt x="206" y="202"/>
                  </a:cubicBezTo>
                  <a:cubicBezTo>
                    <a:pt x="203" y="205"/>
                    <a:pt x="203" y="209"/>
                    <a:pt x="202" y="212"/>
                  </a:cubicBezTo>
                  <a:cubicBezTo>
                    <a:pt x="202" y="214"/>
                    <a:pt x="202" y="215"/>
                    <a:pt x="201" y="216"/>
                  </a:cubicBezTo>
                  <a:cubicBezTo>
                    <a:pt x="201" y="216"/>
                    <a:pt x="201" y="215"/>
                    <a:pt x="201" y="214"/>
                  </a:cubicBezTo>
                  <a:cubicBezTo>
                    <a:pt x="201" y="213"/>
                    <a:pt x="201" y="213"/>
                    <a:pt x="201" y="21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0434619" y="5811885"/>
              <a:ext cx="55397" cy="59730"/>
            </a:xfrm>
            <a:custGeom>
              <a:avLst/>
              <a:gdLst>
                <a:gd name="T0" fmla="*/ 9 w 10"/>
                <a:gd name="T1" fmla="*/ 4 h 12"/>
                <a:gd name="T2" fmla="*/ 7 w 10"/>
                <a:gd name="T3" fmla="*/ 3 h 12"/>
                <a:gd name="T4" fmla="*/ 7 w 10"/>
                <a:gd name="T5" fmla="*/ 0 h 12"/>
                <a:gd name="T6" fmla="*/ 0 w 10"/>
                <a:gd name="T7" fmla="*/ 7 h 12"/>
                <a:gd name="T8" fmla="*/ 1 w 10"/>
                <a:gd name="T9" fmla="*/ 11 h 12"/>
                <a:gd name="T10" fmla="*/ 5 w 10"/>
                <a:gd name="T11" fmla="*/ 12 h 12"/>
                <a:gd name="T12" fmla="*/ 5 w 10"/>
                <a:gd name="T13" fmla="*/ 9 h 12"/>
                <a:gd name="T14" fmla="*/ 5 w 10"/>
                <a:gd name="T15" fmla="*/ 9 h 12"/>
                <a:gd name="T16" fmla="*/ 9 w 1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9" y="4"/>
                  </a:moveTo>
                  <a:cubicBezTo>
                    <a:pt x="9" y="3"/>
                    <a:pt x="8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4"/>
                    <a:pt x="0" y="7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0" y="7"/>
                    <a:pt x="9" y="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685388" y="7532862"/>
              <a:ext cx="92329" cy="83996"/>
            </a:xfrm>
            <a:custGeom>
              <a:avLst/>
              <a:gdLst>
                <a:gd name="T0" fmla="*/ 13 w 17"/>
                <a:gd name="T1" fmla="*/ 0 h 17"/>
                <a:gd name="T2" fmla="*/ 10 w 17"/>
                <a:gd name="T3" fmla="*/ 1 h 17"/>
                <a:gd name="T4" fmla="*/ 2 w 17"/>
                <a:gd name="T5" fmla="*/ 10 h 17"/>
                <a:gd name="T6" fmla="*/ 1 w 17"/>
                <a:gd name="T7" fmla="*/ 16 h 17"/>
                <a:gd name="T8" fmla="*/ 4 w 17"/>
                <a:gd name="T9" fmla="*/ 17 h 17"/>
                <a:gd name="T10" fmla="*/ 8 w 17"/>
                <a:gd name="T11" fmla="*/ 16 h 17"/>
                <a:gd name="T12" fmla="*/ 11 w 17"/>
                <a:gd name="T13" fmla="*/ 11 h 17"/>
                <a:gd name="T14" fmla="*/ 12 w 17"/>
                <a:gd name="T15" fmla="*/ 10 h 17"/>
                <a:gd name="T16" fmla="*/ 12 w 17"/>
                <a:gd name="T17" fmla="*/ 10 h 17"/>
                <a:gd name="T18" fmla="*/ 17 w 17"/>
                <a:gd name="T19" fmla="*/ 4 h 17"/>
                <a:gd name="T20" fmla="*/ 13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7" y="3"/>
                    <a:pt x="3" y="7"/>
                    <a:pt x="2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6" y="17"/>
                    <a:pt x="7" y="17"/>
                    <a:pt x="8" y="16"/>
                  </a:cubicBezTo>
                  <a:cubicBezTo>
                    <a:pt x="10" y="15"/>
                    <a:pt x="11" y="13"/>
                    <a:pt x="11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7" y="7"/>
                    <a:pt x="17" y="4"/>
                  </a:cubicBezTo>
                  <a:cubicBezTo>
                    <a:pt x="17" y="0"/>
                    <a:pt x="14" y="0"/>
                    <a:pt x="13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767458" y="7493664"/>
              <a:ext cx="69759" cy="54131"/>
            </a:xfrm>
            <a:custGeom>
              <a:avLst/>
              <a:gdLst>
                <a:gd name="T0" fmla="*/ 12 w 13"/>
                <a:gd name="T1" fmla="*/ 2 h 11"/>
                <a:gd name="T2" fmla="*/ 7 w 13"/>
                <a:gd name="T3" fmla="*/ 0 h 11"/>
                <a:gd name="T4" fmla="*/ 0 w 13"/>
                <a:gd name="T5" fmla="*/ 4 h 11"/>
                <a:gd name="T6" fmla="*/ 1 w 13"/>
                <a:gd name="T7" fmla="*/ 9 h 11"/>
                <a:gd name="T8" fmla="*/ 6 w 13"/>
                <a:gd name="T9" fmla="*/ 11 h 11"/>
                <a:gd name="T10" fmla="*/ 6 w 13"/>
                <a:gd name="T11" fmla="*/ 11 h 11"/>
                <a:gd name="T12" fmla="*/ 13 w 13"/>
                <a:gd name="T13" fmla="*/ 5 h 11"/>
                <a:gd name="T14" fmla="*/ 12 w 13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2" y="2"/>
                  </a:moveTo>
                  <a:cubicBezTo>
                    <a:pt x="11" y="1"/>
                    <a:pt x="10" y="0"/>
                    <a:pt x="7" y="0"/>
                  </a:cubicBezTo>
                  <a:cubicBezTo>
                    <a:pt x="5" y="0"/>
                    <a:pt x="1" y="1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12" y="8"/>
                    <a:pt x="13" y="5"/>
                  </a:cubicBezTo>
                  <a:cubicBezTo>
                    <a:pt x="13" y="4"/>
                    <a:pt x="13" y="3"/>
                    <a:pt x="12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0440775" y="5936945"/>
              <a:ext cx="125157" cy="117594"/>
            </a:xfrm>
            <a:custGeom>
              <a:avLst/>
              <a:gdLst>
                <a:gd name="T0" fmla="*/ 22 w 23"/>
                <a:gd name="T1" fmla="*/ 15 h 24"/>
                <a:gd name="T2" fmla="*/ 18 w 23"/>
                <a:gd name="T3" fmla="*/ 9 h 24"/>
                <a:gd name="T4" fmla="*/ 14 w 23"/>
                <a:gd name="T5" fmla="*/ 8 h 24"/>
                <a:gd name="T6" fmla="*/ 14 w 23"/>
                <a:gd name="T7" fmla="*/ 8 h 24"/>
                <a:gd name="T8" fmla="*/ 13 w 23"/>
                <a:gd name="T9" fmla="*/ 8 h 24"/>
                <a:gd name="T10" fmla="*/ 13 w 23"/>
                <a:gd name="T11" fmla="*/ 6 h 24"/>
                <a:gd name="T12" fmla="*/ 11 w 23"/>
                <a:gd name="T13" fmla="*/ 3 h 24"/>
                <a:gd name="T14" fmla="*/ 6 w 23"/>
                <a:gd name="T15" fmla="*/ 0 h 24"/>
                <a:gd name="T16" fmla="*/ 2 w 23"/>
                <a:gd name="T17" fmla="*/ 2 h 24"/>
                <a:gd name="T18" fmla="*/ 0 w 23"/>
                <a:gd name="T19" fmla="*/ 6 h 24"/>
                <a:gd name="T20" fmla="*/ 4 w 23"/>
                <a:gd name="T21" fmla="*/ 11 h 24"/>
                <a:gd name="T22" fmla="*/ 4 w 23"/>
                <a:gd name="T23" fmla="*/ 11 h 24"/>
                <a:gd name="T24" fmla="*/ 1 w 23"/>
                <a:gd name="T25" fmla="*/ 17 h 24"/>
                <a:gd name="T26" fmla="*/ 2 w 23"/>
                <a:gd name="T27" fmla="*/ 21 h 24"/>
                <a:gd name="T28" fmla="*/ 7 w 23"/>
                <a:gd name="T29" fmla="*/ 23 h 24"/>
                <a:gd name="T30" fmla="*/ 9 w 23"/>
                <a:gd name="T31" fmla="*/ 23 h 24"/>
                <a:gd name="T32" fmla="*/ 12 w 23"/>
                <a:gd name="T33" fmla="*/ 23 h 24"/>
                <a:gd name="T34" fmla="*/ 15 w 23"/>
                <a:gd name="T35" fmla="*/ 24 h 24"/>
                <a:gd name="T36" fmla="*/ 15 w 23"/>
                <a:gd name="T37" fmla="*/ 24 h 24"/>
                <a:gd name="T38" fmla="*/ 21 w 23"/>
                <a:gd name="T39" fmla="*/ 21 h 24"/>
                <a:gd name="T40" fmla="*/ 22 w 23"/>
                <a:gd name="T4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4">
                  <a:moveTo>
                    <a:pt x="22" y="15"/>
                  </a:moveTo>
                  <a:cubicBezTo>
                    <a:pt x="22" y="12"/>
                    <a:pt x="20" y="10"/>
                    <a:pt x="18" y="9"/>
                  </a:cubicBezTo>
                  <a:cubicBezTo>
                    <a:pt x="17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2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1" y="14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4" y="23"/>
                    <a:pt x="6" y="23"/>
                    <a:pt x="7" y="23"/>
                  </a:cubicBezTo>
                  <a:cubicBezTo>
                    <a:pt x="7" y="23"/>
                    <a:pt x="9" y="23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4"/>
                    <a:pt x="20" y="23"/>
                    <a:pt x="21" y="21"/>
                  </a:cubicBezTo>
                  <a:cubicBezTo>
                    <a:pt x="22" y="19"/>
                    <a:pt x="23" y="17"/>
                    <a:pt x="22" y="15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77090" y="7964040"/>
              <a:ext cx="86173" cy="89595"/>
            </a:xfrm>
            <a:custGeom>
              <a:avLst/>
              <a:gdLst>
                <a:gd name="T0" fmla="*/ 14 w 16"/>
                <a:gd name="T1" fmla="*/ 3 h 18"/>
                <a:gd name="T2" fmla="*/ 10 w 16"/>
                <a:gd name="T3" fmla="*/ 0 h 18"/>
                <a:gd name="T4" fmla="*/ 7 w 16"/>
                <a:gd name="T5" fmla="*/ 1 h 18"/>
                <a:gd name="T6" fmla="*/ 1 w 16"/>
                <a:gd name="T7" fmla="*/ 10 h 18"/>
                <a:gd name="T8" fmla="*/ 2 w 16"/>
                <a:gd name="T9" fmla="*/ 16 h 18"/>
                <a:gd name="T10" fmla="*/ 6 w 16"/>
                <a:gd name="T11" fmla="*/ 18 h 18"/>
                <a:gd name="T12" fmla="*/ 9 w 16"/>
                <a:gd name="T13" fmla="*/ 16 h 18"/>
                <a:gd name="T14" fmla="*/ 15 w 16"/>
                <a:gd name="T15" fmla="*/ 9 h 18"/>
                <a:gd name="T16" fmla="*/ 14 w 1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8">
                  <a:moveTo>
                    <a:pt x="14" y="3"/>
                  </a:moveTo>
                  <a:cubicBezTo>
                    <a:pt x="13" y="1"/>
                    <a:pt x="11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4" y="2"/>
                    <a:pt x="1" y="8"/>
                    <a:pt x="1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8"/>
                    <a:pt x="6" y="18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2" y="15"/>
                    <a:pt x="14" y="12"/>
                    <a:pt x="15" y="9"/>
                  </a:cubicBezTo>
                  <a:cubicBezTo>
                    <a:pt x="16" y="7"/>
                    <a:pt x="16" y="5"/>
                    <a:pt x="14" y="3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9519539" y="6039607"/>
              <a:ext cx="92329" cy="50397"/>
            </a:xfrm>
            <a:custGeom>
              <a:avLst/>
              <a:gdLst>
                <a:gd name="T0" fmla="*/ 16 w 17"/>
                <a:gd name="T1" fmla="*/ 2 h 10"/>
                <a:gd name="T2" fmla="*/ 13 w 17"/>
                <a:gd name="T3" fmla="*/ 1 h 10"/>
                <a:gd name="T4" fmla="*/ 10 w 17"/>
                <a:gd name="T5" fmla="*/ 1 h 10"/>
                <a:gd name="T6" fmla="*/ 10 w 17"/>
                <a:gd name="T7" fmla="*/ 2 h 10"/>
                <a:gd name="T8" fmla="*/ 9 w 17"/>
                <a:gd name="T9" fmla="*/ 1 h 10"/>
                <a:gd name="T10" fmla="*/ 5 w 17"/>
                <a:gd name="T11" fmla="*/ 0 h 10"/>
                <a:gd name="T12" fmla="*/ 4 w 17"/>
                <a:gd name="T13" fmla="*/ 0 h 10"/>
                <a:gd name="T14" fmla="*/ 0 w 17"/>
                <a:gd name="T15" fmla="*/ 3 h 10"/>
                <a:gd name="T16" fmla="*/ 1 w 17"/>
                <a:gd name="T17" fmla="*/ 8 h 10"/>
                <a:gd name="T18" fmla="*/ 6 w 17"/>
                <a:gd name="T19" fmla="*/ 10 h 10"/>
                <a:gd name="T20" fmla="*/ 6 w 17"/>
                <a:gd name="T21" fmla="*/ 10 h 10"/>
                <a:gd name="T22" fmla="*/ 7 w 17"/>
                <a:gd name="T23" fmla="*/ 10 h 10"/>
                <a:gd name="T24" fmla="*/ 10 w 17"/>
                <a:gd name="T25" fmla="*/ 10 h 10"/>
                <a:gd name="T26" fmla="*/ 17 w 17"/>
                <a:gd name="T27" fmla="*/ 6 h 10"/>
                <a:gd name="T28" fmla="*/ 16 w 17"/>
                <a:gd name="T2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0">
                  <a:moveTo>
                    <a:pt x="16" y="2"/>
                  </a:moveTo>
                  <a:cubicBezTo>
                    <a:pt x="16" y="2"/>
                    <a:pt x="15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5" y="10"/>
                    <a:pt x="17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9131759" y="5964944"/>
              <a:ext cx="131312" cy="100795"/>
            </a:xfrm>
            <a:custGeom>
              <a:avLst/>
              <a:gdLst>
                <a:gd name="T0" fmla="*/ 23 w 24"/>
                <a:gd name="T1" fmla="*/ 8 h 20"/>
                <a:gd name="T2" fmla="*/ 12 w 24"/>
                <a:gd name="T3" fmla="*/ 0 h 20"/>
                <a:gd name="T4" fmla="*/ 11 w 24"/>
                <a:gd name="T5" fmla="*/ 0 h 20"/>
                <a:gd name="T6" fmla="*/ 3 w 24"/>
                <a:gd name="T7" fmla="*/ 3 h 20"/>
                <a:gd name="T8" fmla="*/ 0 w 24"/>
                <a:gd name="T9" fmla="*/ 8 h 20"/>
                <a:gd name="T10" fmla="*/ 2 w 24"/>
                <a:gd name="T11" fmla="*/ 12 h 20"/>
                <a:gd name="T12" fmla="*/ 4 w 24"/>
                <a:gd name="T13" fmla="*/ 13 h 20"/>
                <a:gd name="T14" fmla="*/ 5 w 24"/>
                <a:gd name="T15" fmla="*/ 14 h 20"/>
                <a:gd name="T16" fmla="*/ 7 w 24"/>
                <a:gd name="T17" fmla="*/ 16 h 20"/>
                <a:gd name="T18" fmla="*/ 8 w 24"/>
                <a:gd name="T19" fmla="*/ 17 h 20"/>
                <a:gd name="T20" fmla="*/ 15 w 24"/>
                <a:gd name="T21" fmla="*/ 20 h 20"/>
                <a:gd name="T22" fmla="*/ 15 w 24"/>
                <a:gd name="T23" fmla="*/ 20 h 20"/>
                <a:gd name="T24" fmla="*/ 20 w 24"/>
                <a:gd name="T25" fmla="*/ 18 h 20"/>
                <a:gd name="T26" fmla="*/ 23 w 24"/>
                <a:gd name="T2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3" y="8"/>
                  </a:moveTo>
                  <a:cubicBezTo>
                    <a:pt x="22" y="4"/>
                    <a:pt x="17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3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2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8"/>
                    <a:pt x="12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9" y="19"/>
                    <a:pt x="20" y="18"/>
                  </a:cubicBezTo>
                  <a:cubicBezTo>
                    <a:pt x="23" y="15"/>
                    <a:pt x="24" y="11"/>
                    <a:pt x="23" y="8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9164587" y="5862282"/>
              <a:ext cx="59501" cy="54131"/>
            </a:xfrm>
            <a:custGeom>
              <a:avLst/>
              <a:gdLst>
                <a:gd name="T0" fmla="*/ 10 w 11"/>
                <a:gd name="T1" fmla="*/ 3 h 11"/>
                <a:gd name="T2" fmla="*/ 7 w 11"/>
                <a:gd name="T3" fmla="*/ 0 h 11"/>
                <a:gd name="T4" fmla="*/ 3 w 11"/>
                <a:gd name="T5" fmla="*/ 2 h 11"/>
                <a:gd name="T6" fmla="*/ 1 w 11"/>
                <a:gd name="T7" fmla="*/ 9 h 11"/>
                <a:gd name="T8" fmla="*/ 4 w 11"/>
                <a:gd name="T9" fmla="*/ 11 h 11"/>
                <a:gd name="T10" fmla="*/ 8 w 11"/>
                <a:gd name="T11" fmla="*/ 9 h 11"/>
                <a:gd name="T12" fmla="*/ 8 w 11"/>
                <a:gd name="T13" fmla="*/ 9 h 11"/>
                <a:gd name="T14" fmla="*/ 10 w 11"/>
                <a:gd name="T15" fmla="*/ 7 h 11"/>
                <a:gd name="T16" fmla="*/ 10 w 11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10" y="3"/>
                  </a:moveTo>
                  <a:cubicBezTo>
                    <a:pt x="10" y="1"/>
                    <a:pt x="8" y="0"/>
                    <a:pt x="7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1"/>
                    <a:pt x="4" y="11"/>
                  </a:cubicBezTo>
                  <a:cubicBezTo>
                    <a:pt x="5" y="11"/>
                    <a:pt x="7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1" y="6"/>
                    <a:pt x="11" y="4"/>
                    <a:pt x="10" y="3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224087" y="5916413"/>
              <a:ext cx="114898" cy="78396"/>
            </a:xfrm>
            <a:custGeom>
              <a:avLst/>
              <a:gdLst>
                <a:gd name="T0" fmla="*/ 18 w 21"/>
                <a:gd name="T1" fmla="*/ 3 h 16"/>
                <a:gd name="T2" fmla="*/ 9 w 21"/>
                <a:gd name="T3" fmla="*/ 0 h 16"/>
                <a:gd name="T4" fmla="*/ 1 w 21"/>
                <a:gd name="T5" fmla="*/ 5 h 16"/>
                <a:gd name="T6" fmla="*/ 3 w 21"/>
                <a:gd name="T7" fmla="*/ 10 h 16"/>
                <a:gd name="T8" fmla="*/ 7 w 21"/>
                <a:gd name="T9" fmla="*/ 11 h 16"/>
                <a:gd name="T10" fmla="*/ 9 w 21"/>
                <a:gd name="T11" fmla="*/ 12 h 16"/>
                <a:gd name="T12" fmla="*/ 10 w 21"/>
                <a:gd name="T13" fmla="*/ 13 h 16"/>
                <a:gd name="T14" fmla="*/ 15 w 21"/>
                <a:gd name="T15" fmla="*/ 16 h 16"/>
                <a:gd name="T16" fmla="*/ 18 w 21"/>
                <a:gd name="T17" fmla="*/ 15 h 16"/>
                <a:gd name="T18" fmla="*/ 21 w 21"/>
                <a:gd name="T19" fmla="*/ 10 h 16"/>
                <a:gd name="T20" fmla="*/ 18 w 21"/>
                <a:gd name="T2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8" y="3"/>
                  </a:moveTo>
                  <a:cubicBezTo>
                    <a:pt x="15" y="0"/>
                    <a:pt x="10" y="0"/>
                    <a:pt x="9" y="0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1" y="5"/>
                    <a:pt x="0" y="8"/>
                    <a:pt x="3" y="10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7" y="11"/>
                    <a:pt x="8" y="12"/>
                    <a:pt x="9" y="12"/>
                  </a:cubicBezTo>
                  <a:cubicBezTo>
                    <a:pt x="9" y="12"/>
                    <a:pt x="9" y="13"/>
                    <a:pt x="10" y="13"/>
                  </a:cubicBezTo>
                  <a:cubicBezTo>
                    <a:pt x="11" y="14"/>
                    <a:pt x="13" y="16"/>
                    <a:pt x="15" y="16"/>
                  </a:cubicBezTo>
                  <a:cubicBezTo>
                    <a:pt x="16" y="16"/>
                    <a:pt x="17" y="16"/>
                    <a:pt x="18" y="15"/>
                  </a:cubicBezTo>
                  <a:cubicBezTo>
                    <a:pt x="20" y="14"/>
                    <a:pt x="21" y="12"/>
                    <a:pt x="21" y="10"/>
                  </a:cubicBezTo>
                  <a:cubicBezTo>
                    <a:pt x="21" y="7"/>
                    <a:pt x="20" y="4"/>
                    <a:pt x="18" y="3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9061999" y="5027926"/>
              <a:ext cx="342642" cy="248254"/>
            </a:xfrm>
            <a:custGeom>
              <a:avLst/>
              <a:gdLst>
                <a:gd name="T0" fmla="*/ 59 w 63"/>
                <a:gd name="T1" fmla="*/ 7 h 50"/>
                <a:gd name="T2" fmla="*/ 50 w 63"/>
                <a:gd name="T3" fmla="*/ 4 h 50"/>
                <a:gd name="T4" fmla="*/ 47 w 63"/>
                <a:gd name="T5" fmla="*/ 4 h 50"/>
                <a:gd name="T6" fmla="*/ 44 w 63"/>
                <a:gd name="T7" fmla="*/ 4 h 50"/>
                <a:gd name="T8" fmla="*/ 36 w 63"/>
                <a:gd name="T9" fmla="*/ 7 h 50"/>
                <a:gd name="T10" fmla="*/ 35 w 63"/>
                <a:gd name="T11" fmla="*/ 9 h 50"/>
                <a:gd name="T12" fmla="*/ 25 w 63"/>
                <a:gd name="T13" fmla="*/ 1 h 50"/>
                <a:gd name="T14" fmla="*/ 21 w 63"/>
                <a:gd name="T15" fmla="*/ 0 h 50"/>
                <a:gd name="T16" fmla="*/ 10 w 63"/>
                <a:gd name="T17" fmla="*/ 6 h 50"/>
                <a:gd name="T18" fmla="*/ 10 w 63"/>
                <a:gd name="T19" fmla="*/ 6 h 50"/>
                <a:gd name="T20" fmla="*/ 2 w 63"/>
                <a:gd name="T21" fmla="*/ 19 h 50"/>
                <a:gd name="T22" fmla="*/ 8 w 63"/>
                <a:gd name="T23" fmla="*/ 47 h 50"/>
                <a:gd name="T24" fmla="*/ 18 w 63"/>
                <a:gd name="T25" fmla="*/ 50 h 50"/>
                <a:gd name="T26" fmla="*/ 35 w 63"/>
                <a:gd name="T27" fmla="*/ 42 h 50"/>
                <a:gd name="T28" fmla="*/ 38 w 63"/>
                <a:gd name="T29" fmla="*/ 17 h 50"/>
                <a:gd name="T30" fmla="*/ 43 w 63"/>
                <a:gd name="T31" fmla="*/ 21 h 50"/>
                <a:gd name="T32" fmla="*/ 45 w 63"/>
                <a:gd name="T33" fmla="*/ 21 h 50"/>
                <a:gd name="T34" fmla="*/ 48 w 63"/>
                <a:gd name="T35" fmla="*/ 21 h 50"/>
                <a:gd name="T36" fmla="*/ 49 w 63"/>
                <a:gd name="T37" fmla="*/ 21 h 50"/>
                <a:gd name="T38" fmla="*/ 51 w 63"/>
                <a:gd name="T39" fmla="*/ 21 h 50"/>
                <a:gd name="T40" fmla="*/ 54 w 63"/>
                <a:gd name="T41" fmla="*/ 21 h 50"/>
                <a:gd name="T42" fmla="*/ 55 w 63"/>
                <a:gd name="T43" fmla="*/ 21 h 50"/>
                <a:gd name="T44" fmla="*/ 62 w 63"/>
                <a:gd name="T45" fmla="*/ 16 h 50"/>
                <a:gd name="T46" fmla="*/ 59 w 63"/>
                <a:gd name="T47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0">
                  <a:moveTo>
                    <a:pt x="59" y="7"/>
                  </a:moveTo>
                  <a:cubicBezTo>
                    <a:pt x="57" y="4"/>
                    <a:pt x="53" y="4"/>
                    <a:pt x="50" y="4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4"/>
                    <a:pt x="45" y="4"/>
                    <a:pt x="44" y="4"/>
                  </a:cubicBezTo>
                  <a:cubicBezTo>
                    <a:pt x="42" y="4"/>
                    <a:pt x="38" y="4"/>
                    <a:pt x="36" y="7"/>
                  </a:cubicBezTo>
                  <a:cubicBezTo>
                    <a:pt x="35" y="7"/>
                    <a:pt x="35" y="8"/>
                    <a:pt x="35" y="9"/>
                  </a:cubicBezTo>
                  <a:cubicBezTo>
                    <a:pt x="33" y="6"/>
                    <a:pt x="30" y="3"/>
                    <a:pt x="25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7" y="0"/>
                    <a:pt x="13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3" y="14"/>
                    <a:pt x="2" y="19"/>
                  </a:cubicBezTo>
                  <a:cubicBezTo>
                    <a:pt x="0" y="28"/>
                    <a:pt x="1" y="40"/>
                    <a:pt x="8" y="47"/>
                  </a:cubicBezTo>
                  <a:cubicBezTo>
                    <a:pt x="10" y="49"/>
                    <a:pt x="14" y="50"/>
                    <a:pt x="18" y="50"/>
                  </a:cubicBezTo>
                  <a:cubicBezTo>
                    <a:pt x="25" y="50"/>
                    <a:pt x="31" y="46"/>
                    <a:pt x="35" y="42"/>
                  </a:cubicBezTo>
                  <a:cubicBezTo>
                    <a:pt x="42" y="35"/>
                    <a:pt x="40" y="24"/>
                    <a:pt x="38" y="17"/>
                  </a:cubicBezTo>
                  <a:cubicBezTo>
                    <a:pt x="39" y="19"/>
                    <a:pt x="40" y="20"/>
                    <a:pt x="43" y="21"/>
                  </a:cubicBezTo>
                  <a:cubicBezTo>
                    <a:pt x="43" y="21"/>
                    <a:pt x="44" y="21"/>
                    <a:pt x="45" y="21"/>
                  </a:cubicBezTo>
                  <a:cubicBezTo>
                    <a:pt x="46" y="21"/>
                    <a:pt x="47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3" y="21"/>
                    <a:pt x="54" y="21"/>
                  </a:cubicBezTo>
                  <a:cubicBezTo>
                    <a:pt x="54" y="21"/>
                    <a:pt x="55" y="21"/>
                    <a:pt x="55" y="21"/>
                  </a:cubicBezTo>
                  <a:cubicBezTo>
                    <a:pt x="58" y="20"/>
                    <a:pt x="61" y="19"/>
                    <a:pt x="62" y="16"/>
                  </a:cubicBezTo>
                  <a:cubicBezTo>
                    <a:pt x="63" y="13"/>
                    <a:pt x="62" y="10"/>
                    <a:pt x="59" y="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170742" y="4953263"/>
              <a:ext cx="86173" cy="85862"/>
            </a:xfrm>
            <a:custGeom>
              <a:avLst/>
              <a:gdLst>
                <a:gd name="T0" fmla="*/ 7 w 16"/>
                <a:gd name="T1" fmla="*/ 16 h 17"/>
                <a:gd name="T2" fmla="*/ 10 w 16"/>
                <a:gd name="T3" fmla="*/ 17 h 17"/>
                <a:gd name="T4" fmla="*/ 14 w 16"/>
                <a:gd name="T5" fmla="*/ 15 h 17"/>
                <a:gd name="T6" fmla="*/ 15 w 16"/>
                <a:gd name="T7" fmla="*/ 10 h 17"/>
                <a:gd name="T8" fmla="*/ 13 w 16"/>
                <a:gd name="T9" fmla="*/ 5 h 17"/>
                <a:gd name="T10" fmla="*/ 11 w 16"/>
                <a:gd name="T11" fmla="*/ 4 h 17"/>
                <a:gd name="T12" fmla="*/ 6 w 16"/>
                <a:gd name="T13" fmla="*/ 0 h 17"/>
                <a:gd name="T14" fmla="*/ 1 w 16"/>
                <a:gd name="T15" fmla="*/ 6 h 17"/>
                <a:gd name="T16" fmla="*/ 7 w 16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7" y="16"/>
                  </a:moveTo>
                  <a:cubicBezTo>
                    <a:pt x="8" y="17"/>
                    <a:pt x="9" y="17"/>
                    <a:pt x="10" y="17"/>
                  </a:cubicBezTo>
                  <a:cubicBezTo>
                    <a:pt x="12" y="17"/>
                    <a:pt x="13" y="16"/>
                    <a:pt x="14" y="15"/>
                  </a:cubicBezTo>
                  <a:cubicBezTo>
                    <a:pt x="15" y="14"/>
                    <a:pt x="16" y="12"/>
                    <a:pt x="15" y="10"/>
                  </a:cubicBezTo>
                  <a:cubicBezTo>
                    <a:pt x="15" y="8"/>
                    <a:pt x="14" y="6"/>
                    <a:pt x="13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10"/>
                    <a:pt x="4" y="14"/>
                    <a:pt x="7" y="1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19049689" y="6760102"/>
              <a:ext cx="55397" cy="57864"/>
            </a:xfrm>
            <a:custGeom>
              <a:avLst/>
              <a:gdLst>
                <a:gd name="T0" fmla="*/ 6 w 10"/>
                <a:gd name="T1" fmla="*/ 0 h 12"/>
                <a:gd name="T2" fmla="*/ 5 w 10"/>
                <a:gd name="T3" fmla="*/ 0 h 12"/>
                <a:gd name="T4" fmla="*/ 2 w 10"/>
                <a:gd name="T5" fmla="*/ 2 h 12"/>
                <a:gd name="T6" fmla="*/ 1 w 10"/>
                <a:gd name="T7" fmla="*/ 9 h 12"/>
                <a:gd name="T8" fmla="*/ 1 w 10"/>
                <a:gd name="T9" fmla="*/ 11 h 12"/>
                <a:gd name="T10" fmla="*/ 3 w 10"/>
                <a:gd name="T11" fmla="*/ 11 h 12"/>
                <a:gd name="T12" fmla="*/ 5 w 10"/>
                <a:gd name="T13" fmla="*/ 12 h 12"/>
                <a:gd name="T14" fmla="*/ 10 w 10"/>
                <a:gd name="T15" fmla="*/ 6 h 12"/>
                <a:gd name="T16" fmla="*/ 6 w 1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1" y="8"/>
                    <a:pt x="1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8" y="12"/>
                    <a:pt x="10" y="9"/>
                    <a:pt x="10" y="6"/>
                  </a:cubicBezTo>
                  <a:cubicBezTo>
                    <a:pt x="10" y="3"/>
                    <a:pt x="9" y="1"/>
                    <a:pt x="6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19203570" y="7295808"/>
              <a:ext cx="207227" cy="182924"/>
            </a:xfrm>
            <a:custGeom>
              <a:avLst/>
              <a:gdLst>
                <a:gd name="T0" fmla="*/ 37 w 38"/>
                <a:gd name="T1" fmla="*/ 11 h 37"/>
                <a:gd name="T2" fmla="*/ 37 w 38"/>
                <a:gd name="T3" fmla="*/ 10 h 37"/>
                <a:gd name="T4" fmla="*/ 37 w 38"/>
                <a:gd name="T5" fmla="*/ 9 h 37"/>
                <a:gd name="T6" fmla="*/ 36 w 38"/>
                <a:gd name="T7" fmla="*/ 5 h 37"/>
                <a:gd name="T8" fmla="*/ 33 w 38"/>
                <a:gd name="T9" fmla="*/ 3 h 37"/>
                <a:gd name="T10" fmla="*/ 30 w 38"/>
                <a:gd name="T11" fmla="*/ 5 h 37"/>
                <a:gd name="T12" fmla="*/ 29 w 38"/>
                <a:gd name="T13" fmla="*/ 5 h 37"/>
                <a:gd name="T14" fmla="*/ 28 w 38"/>
                <a:gd name="T15" fmla="*/ 5 h 37"/>
                <a:gd name="T16" fmla="*/ 26 w 38"/>
                <a:gd name="T17" fmla="*/ 2 h 37"/>
                <a:gd name="T18" fmla="*/ 23 w 38"/>
                <a:gd name="T19" fmla="*/ 0 h 37"/>
                <a:gd name="T20" fmla="*/ 18 w 38"/>
                <a:gd name="T21" fmla="*/ 6 h 37"/>
                <a:gd name="T22" fmla="*/ 17 w 38"/>
                <a:gd name="T23" fmla="*/ 7 h 37"/>
                <a:gd name="T24" fmla="*/ 16 w 38"/>
                <a:gd name="T25" fmla="*/ 9 h 37"/>
                <a:gd name="T26" fmla="*/ 15 w 38"/>
                <a:gd name="T27" fmla="*/ 8 h 37"/>
                <a:gd name="T28" fmla="*/ 11 w 38"/>
                <a:gd name="T29" fmla="*/ 7 h 37"/>
                <a:gd name="T30" fmla="*/ 9 w 38"/>
                <a:gd name="T31" fmla="*/ 7 h 37"/>
                <a:gd name="T32" fmla="*/ 6 w 38"/>
                <a:gd name="T33" fmla="*/ 11 h 37"/>
                <a:gd name="T34" fmla="*/ 6 w 38"/>
                <a:gd name="T35" fmla="*/ 11 h 37"/>
                <a:gd name="T36" fmla="*/ 1 w 38"/>
                <a:gd name="T37" fmla="*/ 16 h 37"/>
                <a:gd name="T38" fmla="*/ 1 w 38"/>
                <a:gd name="T39" fmla="*/ 21 h 37"/>
                <a:gd name="T40" fmla="*/ 5 w 38"/>
                <a:gd name="T41" fmla="*/ 24 h 37"/>
                <a:gd name="T42" fmla="*/ 6 w 38"/>
                <a:gd name="T43" fmla="*/ 23 h 37"/>
                <a:gd name="T44" fmla="*/ 5 w 38"/>
                <a:gd name="T45" fmla="*/ 25 h 37"/>
                <a:gd name="T46" fmla="*/ 4 w 38"/>
                <a:gd name="T47" fmla="*/ 26 h 37"/>
                <a:gd name="T48" fmla="*/ 3 w 38"/>
                <a:gd name="T49" fmla="*/ 29 h 37"/>
                <a:gd name="T50" fmla="*/ 4 w 38"/>
                <a:gd name="T51" fmla="*/ 32 h 37"/>
                <a:gd name="T52" fmla="*/ 4 w 38"/>
                <a:gd name="T53" fmla="*/ 36 h 37"/>
                <a:gd name="T54" fmla="*/ 8 w 38"/>
                <a:gd name="T55" fmla="*/ 35 h 37"/>
                <a:gd name="T56" fmla="*/ 8 w 38"/>
                <a:gd name="T57" fmla="*/ 35 h 37"/>
                <a:gd name="T58" fmla="*/ 10 w 38"/>
                <a:gd name="T59" fmla="*/ 36 h 37"/>
                <a:gd name="T60" fmla="*/ 12 w 38"/>
                <a:gd name="T61" fmla="*/ 36 h 37"/>
                <a:gd name="T62" fmla="*/ 16 w 38"/>
                <a:gd name="T63" fmla="*/ 35 h 37"/>
                <a:gd name="T64" fmla="*/ 17 w 38"/>
                <a:gd name="T65" fmla="*/ 37 h 37"/>
                <a:gd name="T66" fmla="*/ 20 w 38"/>
                <a:gd name="T67" fmla="*/ 33 h 37"/>
                <a:gd name="T68" fmla="*/ 21 w 38"/>
                <a:gd name="T69" fmla="*/ 32 h 37"/>
                <a:gd name="T70" fmla="*/ 22 w 38"/>
                <a:gd name="T71" fmla="*/ 32 h 37"/>
                <a:gd name="T72" fmla="*/ 24 w 38"/>
                <a:gd name="T73" fmla="*/ 32 h 37"/>
                <a:gd name="T74" fmla="*/ 24 w 38"/>
                <a:gd name="T75" fmla="*/ 31 h 37"/>
                <a:gd name="T76" fmla="*/ 25 w 38"/>
                <a:gd name="T77" fmla="*/ 30 h 37"/>
                <a:gd name="T78" fmla="*/ 27 w 38"/>
                <a:gd name="T79" fmla="*/ 30 h 37"/>
                <a:gd name="T80" fmla="*/ 30 w 38"/>
                <a:gd name="T81" fmla="*/ 28 h 37"/>
                <a:gd name="T82" fmla="*/ 30 w 38"/>
                <a:gd name="T83" fmla="*/ 24 h 37"/>
                <a:gd name="T84" fmla="*/ 30 w 38"/>
                <a:gd name="T85" fmla="*/ 23 h 37"/>
                <a:gd name="T86" fmla="*/ 30 w 38"/>
                <a:gd name="T87" fmla="*/ 22 h 37"/>
                <a:gd name="T88" fmla="*/ 30 w 38"/>
                <a:gd name="T89" fmla="*/ 20 h 37"/>
                <a:gd name="T90" fmla="*/ 32 w 38"/>
                <a:gd name="T91" fmla="*/ 21 h 37"/>
                <a:gd name="T92" fmla="*/ 33 w 38"/>
                <a:gd name="T93" fmla="*/ 21 h 37"/>
                <a:gd name="T94" fmla="*/ 33 w 38"/>
                <a:gd name="T95" fmla="*/ 21 h 37"/>
                <a:gd name="T96" fmla="*/ 36 w 38"/>
                <a:gd name="T97" fmla="*/ 17 h 37"/>
                <a:gd name="T98" fmla="*/ 36 w 38"/>
                <a:gd name="T99" fmla="*/ 17 h 37"/>
                <a:gd name="T100" fmla="*/ 38 w 38"/>
                <a:gd name="T101" fmla="*/ 14 h 37"/>
                <a:gd name="T102" fmla="*/ 37 w 38"/>
                <a:gd name="T10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37"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7"/>
                    <a:pt x="36" y="5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2" y="3"/>
                    <a:pt x="31" y="3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7" y="3"/>
                    <a:pt x="26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19" y="4"/>
                    <a:pt x="18" y="6"/>
                  </a:cubicBezTo>
                  <a:cubicBezTo>
                    <a:pt x="18" y="6"/>
                    <a:pt x="18" y="6"/>
                    <a:pt x="17" y="7"/>
                  </a:cubicBezTo>
                  <a:cubicBezTo>
                    <a:pt x="17" y="7"/>
                    <a:pt x="16" y="8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0" y="7"/>
                    <a:pt x="9" y="7"/>
                  </a:cubicBezTo>
                  <a:cubicBezTo>
                    <a:pt x="7" y="8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1" y="13"/>
                    <a:pt x="1" y="16"/>
                  </a:cubicBezTo>
                  <a:cubicBezTo>
                    <a:pt x="0" y="18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7"/>
                    <a:pt x="3" y="28"/>
                    <a:pt x="3" y="29"/>
                  </a:cubicBezTo>
                  <a:cubicBezTo>
                    <a:pt x="3" y="31"/>
                    <a:pt x="4" y="31"/>
                    <a:pt x="4" y="3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4" y="36"/>
                    <a:pt x="15" y="36"/>
                    <a:pt x="16" y="3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9" y="29"/>
                    <a:pt x="30" y="28"/>
                  </a:cubicBezTo>
                  <a:cubicBezTo>
                    <a:pt x="31" y="26"/>
                    <a:pt x="30" y="25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6" y="20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19197415" y="7116617"/>
              <a:ext cx="49242" cy="44798"/>
            </a:xfrm>
            <a:custGeom>
              <a:avLst/>
              <a:gdLst>
                <a:gd name="T0" fmla="*/ 5 w 9"/>
                <a:gd name="T1" fmla="*/ 9 h 9"/>
                <a:gd name="T2" fmla="*/ 7 w 9"/>
                <a:gd name="T3" fmla="*/ 8 h 9"/>
                <a:gd name="T4" fmla="*/ 9 w 9"/>
                <a:gd name="T5" fmla="*/ 3 h 9"/>
                <a:gd name="T6" fmla="*/ 5 w 9"/>
                <a:gd name="T7" fmla="*/ 0 h 9"/>
                <a:gd name="T8" fmla="*/ 5 w 9"/>
                <a:gd name="T9" fmla="*/ 0 h 9"/>
                <a:gd name="T10" fmla="*/ 2 w 9"/>
                <a:gd name="T11" fmla="*/ 1 h 9"/>
                <a:gd name="T12" fmla="*/ 1 w 9"/>
                <a:gd name="T13" fmla="*/ 6 h 9"/>
                <a:gd name="T14" fmla="*/ 5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5" y="9"/>
                    <a:pt x="6" y="9"/>
                    <a:pt x="7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9252812" y="7260343"/>
              <a:ext cx="47190" cy="50397"/>
            </a:xfrm>
            <a:custGeom>
              <a:avLst/>
              <a:gdLst>
                <a:gd name="T0" fmla="*/ 2 w 9"/>
                <a:gd name="T1" fmla="*/ 10 h 10"/>
                <a:gd name="T2" fmla="*/ 3 w 9"/>
                <a:gd name="T3" fmla="*/ 10 h 10"/>
                <a:gd name="T4" fmla="*/ 4 w 9"/>
                <a:gd name="T5" fmla="*/ 10 h 10"/>
                <a:gd name="T6" fmla="*/ 8 w 9"/>
                <a:gd name="T7" fmla="*/ 8 h 10"/>
                <a:gd name="T8" fmla="*/ 9 w 9"/>
                <a:gd name="T9" fmla="*/ 4 h 10"/>
                <a:gd name="T10" fmla="*/ 5 w 9"/>
                <a:gd name="T11" fmla="*/ 0 h 10"/>
                <a:gd name="T12" fmla="*/ 0 w 9"/>
                <a:gd name="T13" fmla="*/ 3 h 10"/>
                <a:gd name="T14" fmla="*/ 1 w 9"/>
                <a:gd name="T15" fmla="*/ 8 h 10"/>
                <a:gd name="T16" fmla="*/ 2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lnTo>
                    <a:pt x="2" y="10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19072258" y="7964040"/>
              <a:ext cx="207227" cy="113861"/>
            </a:xfrm>
            <a:custGeom>
              <a:avLst/>
              <a:gdLst>
                <a:gd name="T0" fmla="*/ 18 w 38"/>
                <a:gd name="T1" fmla="*/ 1 h 23"/>
                <a:gd name="T2" fmla="*/ 17 w 38"/>
                <a:gd name="T3" fmla="*/ 0 h 23"/>
                <a:gd name="T4" fmla="*/ 1 w 38"/>
                <a:gd name="T5" fmla="*/ 9 h 23"/>
                <a:gd name="T6" fmla="*/ 2 w 38"/>
                <a:gd name="T7" fmla="*/ 16 h 23"/>
                <a:gd name="T8" fmla="*/ 13 w 38"/>
                <a:gd name="T9" fmla="*/ 19 h 23"/>
                <a:gd name="T10" fmla="*/ 17 w 38"/>
                <a:gd name="T11" fmla="*/ 20 h 23"/>
                <a:gd name="T12" fmla="*/ 18 w 38"/>
                <a:gd name="T13" fmla="*/ 21 h 23"/>
                <a:gd name="T14" fmla="*/ 31 w 38"/>
                <a:gd name="T15" fmla="*/ 23 h 23"/>
                <a:gd name="T16" fmla="*/ 36 w 38"/>
                <a:gd name="T17" fmla="*/ 22 h 23"/>
                <a:gd name="T18" fmla="*/ 38 w 38"/>
                <a:gd name="T19" fmla="*/ 22 h 23"/>
                <a:gd name="T20" fmla="*/ 38 w 38"/>
                <a:gd name="T21" fmla="*/ 19 h 23"/>
                <a:gd name="T22" fmla="*/ 18 w 38"/>
                <a:gd name="T2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3">
                  <a:moveTo>
                    <a:pt x="18" y="1"/>
                  </a:move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3" y="4"/>
                    <a:pt x="1" y="9"/>
                  </a:cubicBezTo>
                  <a:cubicBezTo>
                    <a:pt x="0" y="11"/>
                    <a:pt x="0" y="14"/>
                    <a:pt x="2" y="16"/>
                  </a:cubicBezTo>
                  <a:cubicBezTo>
                    <a:pt x="4" y="18"/>
                    <a:pt x="8" y="18"/>
                    <a:pt x="13" y="19"/>
                  </a:cubicBezTo>
                  <a:cubicBezTo>
                    <a:pt x="15" y="20"/>
                    <a:pt x="16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22"/>
                    <a:pt x="26" y="23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0"/>
                    <a:pt x="26" y="2"/>
                    <a:pt x="18" y="1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18641391" y="6125469"/>
              <a:ext cx="223641" cy="197856"/>
            </a:xfrm>
            <a:custGeom>
              <a:avLst/>
              <a:gdLst>
                <a:gd name="T0" fmla="*/ 33 w 41"/>
                <a:gd name="T1" fmla="*/ 0 h 40"/>
                <a:gd name="T2" fmla="*/ 24 w 41"/>
                <a:gd name="T3" fmla="*/ 3 h 40"/>
                <a:gd name="T4" fmla="*/ 19 w 41"/>
                <a:gd name="T5" fmla="*/ 5 h 40"/>
                <a:gd name="T6" fmla="*/ 18 w 41"/>
                <a:gd name="T7" fmla="*/ 5 h 40"/>
                <a:gd name="T8" fmla="*/ 17 w 41"/>
                <a:gd name="T9" fmla="*/ 5 h 40"/>
                <a:gd name="T10" fmla="*/ 15 w 41"/>
                <a:gd name="T11" fmla="*/ 5 h 40"/>
                <a:gd name="T12" fmla="*/ 10 w 41"/>
                <a:gd name="T13" fmla="*/ 7 h 40"/>
                <a:gd name="T14" fmla="*/ 4 w 41"/>
                <a:gd name="T15" fmla="*/ 15 h 40"/>
                <a:gd name="T16" fmla="*/ 4 w 41"/>
                <a:gd name="T17" fmla="*/ 17 h 40"/>
                <a:gd name="T18" fmla="*/ 2 w 41"/>
                <a:gd name="T19" fmla="*/ 29 h 40"/>
                <a:gd name="T20" fmla="*/ 3 w 41"/>
                <a:gd name="T21" fmla="*/ 31 h 40"/>
                <a:gd name="T22" fmla="*/ 10 w 41"/>
                <a:gd name="T23" fmla="*/ 40 h 40"/>
                <a:gd name="T24" fmla="*/ 10 w 41"/>
                <a:gd name="T25" fmla="*/ 40 h 40"/>
                <a:gd name="T26" fmla="*/ 14 w 41"/>
                <a:gd name="T27" fmla="*/ 37 h 40"/>
                <a:gd name="T28" fmla="*/ 15 w 41"/>
                <a:gd name="T29" fmla="*/ 37 h 40"/>
                <a:gd name="T30" fmla="*/ 19 w 41"/>
                <a:gd name="T31" fmla="*/ 35 h 40"/>
                <a:gd name="T32" fmla="*/ 29 w 41"/>
                <a:gd name="T33" fmla="*/ 28 h 40"/>
                <a:gd name="T34" fmla="*/ 31 w 41"/>
                <a:gd name="T35" fmla="*/ 25 h 40"/>
                <a:gd name="T36" fmla="*/ 35 w 41"/>
                <a:gd name="T37" fmla="*/ 19 h 40"/>
                <a:gd name="T38" fmla="*/ 40 w 41"/>
                <a:gd name="T39" fmla="*/ 6 h 40"/>
                <a:gd name="T40" fmla="*/ 33 w 41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0">
                  <a:moveTo>
                    <a:pt x="33" y="0"/>
                  </a:moveTo>
                  <a:cubicBezTo>
                    <a:pt x="30" y="0"/>
                    <a:pt x="27" y="1"/>
                    <a:pt x="24" y="3"/>
                  </a:cubicBezTo>
                  <a:cubicBezTo>
                    <a:pt x="22" y="4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7" y="9"/>
                    <a:pt x="5" y="12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2" y="21"/>
                    <a:pt x="0" y="25"/>
                    <a:pt x="2" y="29"/>
                  </a:cubicBezTo>
                  <a:cubicBezTo>
                    <a:pt x="2" y="30"/>
                    <a:pt x="2" y="30"/>
                    <a:pt x="3" y="31"/>
                  </a:cubicBezTo>
                  <a:cubicBezTo>
                    <a:pt x="3" y="34"/>
                    <a:pt x="5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6"/>
                    <a:pt x="17" y="36"/>
                    <a:pt x="19" y="35"/>
                  </a:cubicBezTo>
                  <a:cubicBezTo>
                    <a:pt x="23" y="34"/>
                    <a:pt x="26" y="32"/>
                    <a:pt x="29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32" y="23"/>
                    <a:pt x="34" y="21"/>
                    <a:pt x="35" y="19"/>
                  </a:cubicBezTo>
                  <a:cubicBezTo>
                    <a:pt x="37" y="16"/>
                    <a:pt x="41" y="12"/>
                    <a:pt x="40" y="6"/>
                  </a:cubicBezTo>
                  <a:cubicBezTo>
                    <a:pt x="39" y="0"/>
                    <a:pt x="35" y="0"/>
                    <a:pt x="33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9000447" y="6194532"/>
              <a:ext cx="141571" cy="182924"/>
            </a:xfrm>
            <a:custGeom>
              <a:avLst/>
              <a:gdLst>
                <a:gd name="T0" fmla="*/ 15 w 26"/>
                <a:gd name="T1" fmla="*/ 37 h 37"/>
                <a:gd name="T2" fmla="*/ 18 w 26"/>
                <a:gd name="T3" fmla="*/ 36 h 37"/>
                <a:gd name="T4" fmla="*/ 21 w 26"/>
                <a:gd name="T5" fmla="*/ 29 h 37"/>
                <a:gd name="T6" fmla="*/ 21 w 26"/>
                <a:gd name="T7" fmla="*/ 28 h 37"/>
                <a:gd name="T8" fmla="*/ 24 w 26"/>
                <a:gd name="T9" fmla="*/ 20 h 37"/>
                <a:gd name="T10" fmla="*/ 19 w 26"/>
                <a:gd name="T11" fmla="*/ 2 h 37"/>
                <a:gd name="T12" fmla="*/ 14 w 26"/>
                <a:gd name="T13" fmla="*/ 0 h 37"/>
                <a:gd name="T14" fmla="*/ 3 w 26"/>
                <a:gd name="T15" fmla="*/ 9 h 37"/>
                <a:gd name="T16" fmla="*/ 2 w 26"/>
                <a:gd name="T17" fmla="*/ 27 h 37"/>
                <a:gd name="T18" fmla="*/ 15 w 26"/>
                <a:gd name="T19" fmla="*/ 37 h 37"/>
                <a:gd name="T20" fmla="*/ 15 w 26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7">
                  <a:moveTo>
                    <a:pt x="15" y="37"/>
                  </a:moveTo>
                  <a:cubicBezTo>
                    <a:pt x="16" y="37"/>
                    <a:pt x="17" y="36"/>
                    <a:pt x="18" y="36"/>
                  </a:cubicBezTo>
                  <a:cubicBezTo>
                    <a:pt x="21" y="35"/>
                    <a:pt x="21" y="31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2" y="25"/>
                    <a:pt x="23" y="23"/>
                    <a:pt x="24" y="20"/>
                  </a:cubicBezTo>
                  <a:cubicBezTo>
                    <a:pt x="26" y="14"/>
                    <a:pt x="25" y="6"/>
                    <a:pt x="19" y="2"/>
                  </a:cubicBezTo>
                  <a:cubicBezTo>
                    <a:pt x="17" y="1"/>
                    <a:pt x="16" y="0"/>
                    <a:pt x="14" y="0"/>
                  </a:cubicBezTo>
                  <a:cubicBezTo>
                    <a:pt x="10" y="0"/>
                    <a:pt x="6" y="4"/>
                    <a:pt x="3" y="9"/>
                  </a:cubicBezTo>
                  <a:cubicBezTo>
                    <a:pt x="0" y="15"/>
                    <a:pt x="0" y="21"/>
                    <a:pt x="2" y="27"/>
                  </a:cubicBezTo>
                  <a:cubicBezTo>
                    <a:pt x="4" y="30"/>
                    <a:pt x="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19066103" y="6685440"/>
              <a:ext cx="75915" cy="89595"/>
            </a:xfrm>
            <a:custGeom>
              <a:avLst/>
              <a:gdLst>
                <a:gd name="T0" fmla="*/ 13 w 14"/>
                <a:gd name="T1" fmla="*/ 2 h 18"/>
                <a:gd name="T2" fmla="*/ 9 w 14"/>
                <a:gd name="T3" fmla="*/ 0 h 18"/>
                <a:gd name="T4" fmla="*/ 7 w 14"/>
                <a:gd name="T5" fmla="*/ 1 h 18"/>
                <a:gd name="T6" fmla="*/ 3 w 14"/>
                <a:gd name="T7" fmla="*/ 8 h 18"/>
                <a:gd name="T8" fmla="*/ 3 w 14"/>
                <a:gd name="T9" fmla="*/ 8 h 18"/>
                <a:gd name="T10" fmla="*/ 3 w 14"/>
                <a:gd name="T11" fmla="*/ 9 h 18"/>
                <a:gd name="T12" fmla="*/ 0 w 14"/>
                <a:gd name="T13" fmla="*/ 13 h 18"/>
                <a:gd name="T14" fmla="*/ 1 w 14"/>
                <a:gd name="T15" fmla="*/ 16 h 18"/>
                <a:gd name="T16" fmla="*/ 4 w 14"/>
                <a:gd name="T17" fmla="*/ 18 h 18"/>
                <a:gd name="T18" fmla="*/ 5 w 14"/>
                <a:gd name="T19" fmla="*/ 18 h 18"/>
                <a:gd name="T20" fmla="*/ 9 w 14"/>
                <a:gd name="T21" fmla="*/ 14 h 18"/>
                <a:gd name="T22" fmla="*/ 10 w 14"/>
                <a:gd name="T23" fmla="*/ 13 h 18"/>
                <a:gd name="T24" fmla="*/ 12 w 14"/>
                <a:gd name="T25" fmla="*/ 10 h 18"/>
                <a:gd name="T26" fmla="*/ 13 w 14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8">
                  <a:moveTo>
                    <a:pt x="13" y="2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4" y="2"/>
                    <a:pt x="4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7"/>
                    <a:pt x="8" y="15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8"/>
                    <a:pt x="14" y="5"/>
                    <a:pt x="13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13497655" y="7577660"/>
              <a:ext cx="32828" cy="59730"/>
            </a:xfrm>
            <a:custGeom>
              <a:avLst/>
              <a:gdLst>
                <a:gd name="T0" fmla="*/ 4 w 6"/>
                <a:gd name="T1" fmla="*/ 5 h 12"/>
                <a:gd name="T2" fmla="*/ 3 w 6"/>
                <a:gd name="T3" fmla="*/ 2 h 12"/>
                <a:gd name="T4" fmla="*/ 1 w 6"/>
                <a:gd name="T5" fmla="*/ 5 h 12"/>
                <a:gd name="T6" fmla="*/ 2 w 6"/>
                <a:gd name="T7" fmla="*/ 7 h 12"/>
                <a:gd name="T8" fmla="*/ 5 w 6"/>
                <a:gd name="T9" fmla="*/ 11 h 12"/>
                <a:gd name="T10" fmla="*/ 5 w 6"/>
                <a:gd name="T11" fmla="*/ 6 h 12"/>
                <a:gd name="T12" fmla="*/ 4 w 6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4" y="5"/>
                  </a:moveTo>
                  <a:cubicBezTo>
                    <a:pt x="4" y="4"/>
                    <a:pt x="4" y="2"/>
                    <a:pt x="3" y="2"/>
                  </a:cubicBezTo>
                  <a:cubicBezTo>
                    <a:pt x="0" y="0"/>
                    <a:pt x="0" y="3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3" y="12"/>
                    <a:pt x="5" y="11"/>
                  </a:cubicBezTo>
                  <a:cubicBezTo>
                    <a:pt x="6" y="10"/>
                    <a:pt x="5" y="8"/>
                    <a:pt x="5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14406580" y="6069472"/>
              <a:ext cx="1614727" cy="2385476"/>
            </a:xfrm>
            <a:custGeom>
              <a:avLst/>
              <a:gdLst>
                <a:gd name="T0" fmla="*/ 267 w 296"/>
                <a:gd name="T1" fmla="*/ 110 h 481"/>
                <a:gd name="T2" fmla="*/ 272 w 296"/>
                <a:gd name="T3" fmla="*/ 108 h 481"/>
                <a:gd name="T4" fmla="*/ 278 w 296"/>
                <a:gd name="T5" fmla="*/ 106 h 481"/>
                <a:gd name="T6" fmla="*/ 285 w 296"/>
                <a:gd name="T7" fmla="*/ 104 h 481"/>
                <a:gd name="T8" fmla="*/ 287 w 296"/>
                <a:gd name="T9" fmla="*/ 103 h 481"/>
                <a:gd name="T10" fmla="*/ 296 w 296"/>
                <a:gd name="T11" fmla="*/ 76 h 481"/>
                <a:gd name="T12" fmla="*/ 293 w 296"/>
                <a:gd name="T13" fmla="*/ 75 h 481"/>
                <a:gd name="T14" fmla="*/ 120 w 296"/>
                <a:gd name="T15" fmla="*/ 1 h 481"/>
                <a:gd name="T16" fmla="*/ 117 w 296"/>
                <a:gd name="T17" fmla="*/ 0 h 481"/>
                <a:gd name="T18" fmla="*/ 116 w 296"/>
                <a:gd name="T19" fmla="*/ 3 h 481"/>
                <a:gd name="T20" fmla="*/ 99 w 296"/>
                <a:gd name="T21" fmla="*/ 37 h 481"/>
                <a:gd name="T22" fmla="*/ 97 w 296"/>
                <a:gd name="T23" fmla="*/ 40 h 481"/>
                <a:gd name="T24" fmla="*/ 83 w 296"/>
                <a:gd name="T25" fmla="*/ 69 h 481"/>
                <a:gd name="T26" fmla="*/ 62 w 296"/>
                <a:gd name="T27" fmla="*/ 110 h 481"/>
                <a:gd name="T28" fmla="*/ 24 w 296"/>
                <a:gd name="T29" fmla="*/ 184 h 481"/>
                <a:gd name="T30" fmla="*/ 20 w 296"/>
                <a:gd name="T31" fmla="*/ 191 h 481"/>
                <a:gd name="T32" fmla="*/ 5 w 296"/>
                <a:gd name="T33" fmla="*/ 235 h 481"/>
                <a:gd name="T34" fmla="*/ 10 w 296"/>
                <a:gd name="T35" fmla="*/ 239 h 481"/>
                <a:gd name="T36" fmla="*/ 14 w 296"/>
                <a:gd name="T37" fmla="*/ 241 h 481"/>
                <a:gd name="T38" fmla="*/ 22 w 296"/>
                <a:gd name="T39" fmla="*/ 263 h 481"/>
                <a:gd name="T40" fmla="*/ 23 w 296"/>
                <a:gd name="T41" fmla="*/ 266 h 481"/>
                <a:gd name="T42" fmla="*/ 23 w 296"/>
                <a:gd name="T43" fmla="*/ 272 h 481"/>
                <a:gd name="T44" fmla="*/ 23 w 296"/>
                <a:gd name="T45" fmla="*/ 280 h 481"/>
                <a:gd name="T46" fmla="*/ 25 w 296"/>
                <a:gd name="T47" fmla="*/ 284 h 481"/>
                <a:gd name="T48" fmla="*/ 29 w 296"/>
                <a:gd name="T49" fmla="*/ 287 h 481"/>
                <a:gd name="T50" fmla="*/ 29 w 296"/>
                <a:gd name="T51" fmla="*/ 285 h 481"/>
                <a:gd name="T52" fmla="*/ 33 w 296"/>
                <a:gd name="T53" fmla="*/ 287 h 481"/>
                <a:gd name="T54" fmla="*/ 38 w 296"/>
                <a:gd name="T55" fmla="*/ 310 h 481"/>
                <a:gd name="T56" fmla="*/ 38 w 296"/>
                <a:gd name="T57" fmla="*/ 312 h 481"/>
                <a:gd name="T58" fmla="*/ 42 w 296"/>
                <a:gd name="T59" fmla="*/ 325 h 481"/>
                <a:gd name="T60" fmla="*/ 47 w 296"/>
                <a:gd name="T61" fmla="*/ 333 h 481"/>
                <a:gd name="T62" fmla="*/ 53 w 296"/>
                <a:gd name="T63" fmla="*/ 353 h 481"/>
                <a:gd name="T64" fmla="*/ 54 w 296"/>
                <a:gd name="T65" fmla="*/ 358 h 481"/>
                <a:gd name="T66" fmla="*/ 60 w 296"/>
                <a:gd name="T67" fmla="*/ 372 h 481"/>
                <a:gd name="T68" fmla="*/ 65 w 296"/>
                <a:gd name="T69" fmla="*/ 380 h 481"/>
                <a:gd name="T70" fmla="*/ 62 w 296"/>
                <a:gd name="T71" fmla="*/ 405 h 481"/>
                <a:gd name="T72" fmla="*/ 61 w 296"/>
                <a:gd name="T73" fmla="*/ 411 h 481"/>
                <a:gd name="T74" fmla="*/ 57 w 296"/>
                <a:gd name="T75" fmla="*/ 437 h 481"/>
                <a:gd name="T76" fmla="*/ 60 w 296"/>
                <a:gd name="T77" fmla="*/ 444 h 481"/>
                <a:gd name="T78" fmla="*/ 60 w 296"/>
                <a:gd name="T79" fmla="*/ 445 h 481"/>
                <a:gd name="T80" fmla="*/ 61 w 296"/>
                <a:gd name="T81" fmla="*/ 446 h 481"/>
                <a:gd name="T82" fmla="*/ 62 w 296"/>
                <a:gd name="T83" fmla="*/ 447 h 481"/>
                <a:gd name="T84" fmla="*/ 156 w 296"/>
                <a:gd name="T85" fmla="*/ 480 h 481"/>
                <a:gd name="T86" fmla="*/ 159 w 296"/>
                <a:gd name="T87" fmla="*/ 481 h 481"/>
                <a:gd name="T88" fmla="*/ 286 w 296"/>
                <a:gd name="T89" fmla="*/ 106 h 481"/>
                <a:gd name="T90" fmla="*/ 280 w 296"/>
                <a:gd name="T91" fmla="*/ 109 h 481"/>
                <a:gd name="T92" fmla="*/ 276 w 296"/>
                <a:gd name="T93" fmla="*/ 110 h 481"/>
                <a:gd name="T94" fmla="*/ 272 w 296"/>
                <a:gd name="T95" fmla="*/ 113 h 481"/>
                <a:gd name="T96" fmla="*/ 263 w 296"/>
                <a:gd name="T97" fmla="*/ 119 h 481"/>
                <a:gd name="T98" fmla="*/ 261 w 296"/>
                <a:gd name="T99" fmla="*/ 116 h 481"/>
                <a:gd name="T100" fmla="*/ 267 w 296"/>
                <a:gd name="T101" fmla="*/ 11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6" h="481">
                  <a:moveTo>
                    <a:pt x="267" y="110"/>
                  </a:moveTo>
                  <a:cubicBezTo>
                    <a:pt x="269" y="109"/>
                    <a:pt x="270" y="109"/>
                    <a:pt x="272" y="108"/>
                  </a:cubicBezTo>
                  <a:cubicBezTo>
                    <a:pt x="274" y="107"/>
                    <a:pt x="276" y="106"/>
                    <a:pt x="278" y="106"/>
                  </a:cubicBezTo>
                  <a:cubicBezTo>
                    <a:pt x="281" y="105"/>
                    <a:pt x="283" y="105"/>
                    <a:pt x="285" y="104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234" y="55"/>
                    <a:pt x="176" y="31"/>
                    <a:pt x="120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0" y="14"/>
                    <a:pt x="104" y="26"/>
                    <a:pt x="99" y="37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2" y="50"/>
                    <a:pt x="88" y="59"/>
                    <a:pt x="83" y="69"/>
                  </a:cubicBezTo>
                  <a:cubicBezTo>
                    <a:pt x="76" y="83"/>
                    <a:pt x="69" y="97"/>
                    <a:pt x="62" y="110"/>
                  </a:cubicBezTo>
                  <a:cubicBezTo>
                    <a:pt x="50" y="135"/>
                    <a:pt x="38" y="160"/>
                    <a:pt x="24" y="184"/>
                  </a:cubicBezTo>
                  <a:cubicBezTo>
                    <a:pt x="23" y="186"/>
                    <a:pt x="22" y="188"/>
                    <a:pt x="20" y="191"/>
                  </a:cubicBezTo>
                  <a:cubicBezTo>
                    <a:pt x="10" y="207"/>
                    <a:pt x="0" y="226"/>
                    <a:pt x="5" y="235"/>
                  </a:cubicBezTo>
                  <a:cubicBezTo>
                    <a:pt x="6" y="238"/>
                    <a:pt x="8" y="238"/>
                    <a:pt x="10" y="239"/>
                  </a:cubicBezTo>
                  <a:cubicBezTo>
                    <a:pt x="11" y="240"/>
                    <a:pt x="12" y="240"/>
                    <a:pt x="14" y="241"/>
                  </a:cubicBezTo>
                  <a:cubicBezTo>
                    <a:pt x="20" y="246"/>
                    <a:pt x="21" y="255"/>
                    <a:pt x="22" y="263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3" y="268"/>
                    <a:pt x="23" y="270"/>
                    <a:pt x="23" y="272"/>
                  </a:cubicBezTo>
                  <a:cubicBezTo>
                    <a:pt x="23" y="275"/>
                    <a:pt x="23" y="277"/>
                    <a:pt x="23" y="280"/>
                  </a:cubicBezTo>
                  <a:cubicBezTo>
                    <a:pt x="24" y="283"/>
                    <a:pt x="25" y="284"/>
                    <a:pt x="25" y="284"/>
                  </a:cubicBezTo>
                  <a:cubicBezTo>
                    <a:pt x="29" y="287"/>
                    <a:pt x="29" y="287"/>
                    <a:pt x="29" y="287"/>
                  </a:cubicBezTo>
                  <a:cubicBezTo>
                    <a:pt x="29" y="285"/>
                    <a:pt x="29" y="285"/>
                    <a:pt x="29" y="285"/>
                  </a:cubicBezTo>
                  <a:cubicBezTo>
                    <a:pt x="30" y="286"/>
                    <a:pt x="31" y="286"/>
                    <a:pt x="33" y="287"/>
                  </a:cubicBezTo>
                  <a:cubicBezTo>
                    <a:pt x="39" y="291"/>
                    <a:pt x="38" y="302"/>
                    <a:pt x="38" y="310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20"/>
                    <a:pt x="39" y="322"/>
                    <a:pt x="42" y="325"/>
                  </a:cubicBezTo>
                  <a:cubicBezTo>
                    <a:pt x="44" y="327"/>
                    <a:pt x="45" y="329"/>
                    <a:pt x="47" y="333"/>
                  </a:cubicBezTo>
                  <a:cubicBezTo>
                    <a:pt x="50" y="338"/>
                    <a:pt x="52" y="346"/>
                    <a:pt x="53" y="353"/>
                  </a:cubicBezTo>
                  <a:cubicBezTo>
                    <a:pt x="53" y="355"/>
                    <a:pt x="54" y="356"/>
                    <a:pt x="54" y="358"/>
                  </a:cubicBezTo>
                  <a:cubicBezTo>
                    <a:pt x="55" y="364"/>
                    <a:pt x="58" y="368"/>
                    <a:pt x="60" y="372"/>
                  </a:cubicBezTo>
                  <a:cubicBezTo>
                    <a:pt x="62" y="374"/>
                    <a:pt x="64" y="377"/>
                    <a:pt x="65" y="380"/>
                  </a:cubicBezTo>
                  <a:cubicBezTo>
                    <a:pt x="68" y="388"/>
                    <a:pt x="65" y="398"/>
                    <a:pt x="62" y="405"/>
                  </a:cubicBezTo>
                  <a:cubicBezTo>
                    <a:pt x="62" y="407"/>
                    <a:pt x="61" y="411"/>
                    <a:pt x="61" y="411"/>
                  </a:cubicBezTo>
                  <a:cubicBezTo>
                    <a:pt x="58" y="419"/>
                    <a:pt x="55" y="427"/>
                    <a:pt x="57" y="437"/>
                  </a:cubicBezTo>
                  <a:cubicBezTo>
                    <a:pt x="58" y="439"/>
                    <a:pt x="59" y="441"/>
                    <a:pt x="60" y="444"/>
                  </a:cubicBezTo>
                  <a:cubicBezTo>
                    <a:pt x="60" y="445"/>
                    <a:pt x="60" y="445"/>
                    <a:pt x="60" y="445"/>
                  </a:cubicBezTo>
                  <a:cubicBezTo>
                    <a:pt x="61" y="446"/>
                    <a:pt x="61" y="446"/>
                    <a:pt x="61" y="446"/>
                  </a:cubicBezTo>
                  <a:cubicBezTo>
                    <a:pt x="62" y="447"/>
                    <a:pt x="62" y="447"/>
                    <a:pt x="62" y="447"/>
                  </a:cubicBezTo>
                  <a:cubicBezTo>
                    <a:pt x="91" y="458"/>
                    <a:pt x="123" y="469"/>
                    <a:pt x="156" y="480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286" y="106"/>
                    <a:pt x="286" y="106"/>
                    <a:pt x="286" y="106"/>
                  </a:cubicBezTo>
                  <a:cubicBezTo>
                    <a:pt x="280" y="109"/>
                    <a:pt x="280" y="109"/>
                    <a:pt x="280" y="109"/>
                  </a:cubicBezTo>
                  <a:cubicBezTo>
                    <a:pt x="278" y="109"/>
                    <a:pt x="277" y="110"/>
                    <a:pt x="276" y="110"/>
                  </a:cubicBezTo>
                  <a:cubicBezTo>
                    <a:pt x="275" y="111"/>
                    <a:pt x="273" y="112"/>
                    <a:pt x="272" y="113"/>
                  </a:cubicBezTo>
                  <a:cubicBezTo>
                    <a:pt x="269" y="116"/>
                    <a:pt x="265" y="119"/>
                    <a:pt x="263" y="119"/>
                  </a:cubicBezTo>
                  <a:cubicBezTo>
                    <a:pt x="262" y="119"/>
                    <a:pt x="261" y="117"/>
                    <a:pt x="261" y="116"/>
                  </a:cubicBezTo>
                  <a:cubicBezTo>
                    <a:pt x="260" y="113"/>
                    <a:pt x="261" y="112"/>
                    <a:pt x="267" y="11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3323257" y="3594400"/>
              <a:ext cx="1557278" cy="2286548"/>
            </a:xfrm>
            <a:custGeom>
              <a:avLst/>
              <a:gdLst>
                <a:gd name="T0" fmla="*/ 280 w 286"/>
                <a:gd name="T1" fmla="*/ 55 h 461"/>
                <a:gd name="T2" fmla="*/ 278 w 286"/>
                <a:gd name="T3" fmla="*/ 44 h 461"/>
                <a:gd name="T4" fmla="*/ 276 w 286"/>
                <a:gd name="T5" fmla="*/ 28 h 461"/>
                <a:gd name="T6" fmla="*/ 264 w 286"/>
                <a:gd name="T7" fmla="*/ 3 h 461"/>
                <a:gd name="T8" fmla="*/ 261 w 286"/>
                <a:gd name="T9" fmla="*/ 0 h 461"/>
                <a:gd name="T10" fmla="*/ 2 w 286"/>
                <a:gd name="T11" fmla="*/ 252 h 461"/>
                <a:gd name="T12" fmla="*/ 8 w 286"/>
                <a:gd name="T13" fmla="*/ 264 h 461"/>
                <a:gd name="T14" fmla="*/ 18 w 286"/>
                <a:gd name="T15" fmla="*/ 272 h 461"/>
                <a:gd name="T16" fmla="*/ 23 w 286"/>
                <a:gd name="T17" fmla="*/ 276 h 461"/>
                <a:gd name="T18" fmla="*/ 19 w 286"/>
                <a:gd name="T19" fmla="*/ 279 h 461"/>
                <a:gd name="T20" fmla="*/ 19 w 286"/>
                <a:gd name="T21" fmla="*/ 283 h 461"/>
                <a:gd name="T22" fmla="*/ 250 w 286"/>
                <a:gd name="T23" fmla="*/ 461 h 461"/>
                <a:gd name="T24" fmla="*/ 253 w 286"/>
                <a:gd name="T25" fmla="*/ 454 h 461"/>
                <a:gd name="T26" fmla="*/ 253 w 286"/>
                <a:gd name="T27" fmla="*/ 437 h 461"/>
                <a:gd name="T28" fmla="*/ 258 w 286"/>
                <a:gd name="T29" fmla="*/ 425 h 461"/>
                <a:gd name="T30" fmla="*/ 250 w 286"/>
                <a:gd name="T31" fmla="*/ 423 h 461"/>
                <a:gd name="T32" fmla="*/ 243 w 286"/>
                <a:gd name="T33" fmla="*/ 422 h 461"/>
                <a:gd name="T34" fmla="*/ 239 w 286"/>
                <a:gd name="T35" fmla="*/ 417 h 461"/>
                <a:gd name="T36" fmla="*/ 227 w 286"/>
                <a:gd name="T37" fmla="*/ 413 h 461"/>
                <a:gd name="T38" fmla="*/ 226 w 286"/>
                <a:gd name="T39" fmla="*/ 395 h 461"/>
                <a:gd name="T40" fmla="*/ 225 w 286"/>
                <a:gd name="T41" fmla="*/ 379 h 461"/>
                <a:gd name="T42" fmla="*/ 221 w 286"/>
                <a:gd name="T43" fmla="*/ 362 h 461"/>
                <a:gd name="T44" fmla="*/ 216 w 286"/>
                <a:gd name="T45" fmla="*/ 343 h 461"/>
                <a:gd name="T46" fmla="*/ 218 w 286"/>
                <a:gd name="T47" fmla="*/ 331 h 461"/>
                <a:gd name="T48" fmla="*/ 221 w 286"/>
                <a:gd name="T49" fmla="*/ 315 h 461"/>
                <a:gd name="T50" fmla="*/ 227 w 286"/>
                <a:gd name="T51" fmla="*/ 298 h 461"/>
                <a:gd name="T52" fmla="*/ 235 w 286"/>
                <a:gd name="T53" fmla="*/ 279 h 461"/>
                <a:gd name="T54" fmla="*/ 234 w 286"/>
                <a:gd name="T55" fmla="*/ 263 h 461"/>
                <a:gd name="T56" fmla="*/ 235 w 286"/>
                <a:gd name="T57" fmla="*/ 258 h 461"/>
                <a:gd name="T58" fmla="*/ 233 w 286"/>
                <a:gd name="T59" fmla="*/ 244 h 461"/>
                <a:gd name="T60" fmla="*/ 229 w 286"/>
                <a:gd name="T61" fmla="*/ 233 h 461"/>
                <a:gd name="T62" fmla="*/ 238 w 286"/>
                <a:gd name="T63" fmla="*/ 210 h 461"/>
                <a:gd name="T64" fmla="*/ 249 w 286"/>
                <a:gd name="T65" fmla="*/ 184 h 461"/>
                <a:gd name="T66" fmla="*/ 254 w 286"/>
                <a:gd name="T67" fmla="*/ 160 h 461"/>
                <a:gd name="T68" fmla="*/ 264 w 286"/>
                <a:gd name="T69" fmla="*/ 141 h 461"/>
                <a:gd name="T70" fmla="*/ 244 w 286"/>
                <a:gd name="T71" fmla="*/ 130 h 461"/>
                <a:gd name="T72" fmla="*/ 243 w 286"/>
                <a:gd name="T73" fmla="*/ 117 h 461"/>
                <a:gd name="T74" fmla="*/ 255 w 286"/>
                <a:gd name="T75" fmla="*/ 104 h 461"/>
                <a:gd name="T76" fmla="*/ 259 w 286"/>
                <a:gd name="T77" fmla="*/ 91 h 461"/>
                <a:gd name="T78" fmla="*/ 272 w 286"/>
                <a:gd name="T79" fmla="*/ 82 h 461"/>
                <a:gd name="T80" fmla="*/ 282 w 286"/>
                <a:gd name="T81" fmla="*/ 68 h 461"/>
                <a:gd name="T82" fmla="*/ 286 w 286"/>
                <a:gd name="T83" fmla="*/ 6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461">
                  <a:moveTo>
                    <a:pt x="283" y="59"/>
                  </a:moveTo>
                  <a:cubicBezTo>
                    <a:pt x="282" y="58"/>
                    <a:pt x="281" y="57"/>
                    <a:pt x="280" y="55"/>
                  </a:cubicBezTo>
                  <a:cubicBezTo>
                    <a:pt x="279" y="54"/>
                    <a:pt x="279" y="52"/>
                    <a:pt x="279" y="50"/>
                  </a:cubicBezTo>
                  <a:cubicBezTo>
                    <a:pt x="279" y="48"/>
                    <a:pt x="279" y="46"/>
                    <a:pt x="278" y="44"/>
                  </a:cubicBezTo>
                  <a:cubicBezTo>
                    <a:pt x="276" y="40"/>
                    <a:pt x="276" y="36"/>
                    <a:pt x="276" y="32"/>
                  </a:cubicBezTo>
                  <a:cubicBezTo>
                    <a:pt x="276" y="31"/>
                    <a:pt x="276" y="29"/>
                    <a:pt x="276" y="28"/>
                  </a:cubicBezTo>
                  <a:cubicBezTo>
                    <a:pt x="277" y="24"/>
                    <a:pt x="277" y="20"/>
                    <a:pt x="274" y="15"/>
                  </a:cubicBezTo>
                  <a:cubicBezTo>
                    <a:pt x="272" y="11"/>
                    <a:pt x="267" y="7"/>
                    <a:pt x="264" y="3"/>
                  </a:cubicBezTo>
                  <a:cubicBezTo>
                    <a:pt x="263" y="3"/>
                    <a:pt x="263" y="3"/>
                    <a:pt x="263" y="3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3" y="255"/>
                    <a:pt x="4" y="257"/>
                  </a:cubicBezTo>
                  <a:cubicBezTo>
                    <a:pt x="5" y="259"/>
                    <a:pt x="7" y="262"/>
                    <a:pt x="8" y="264"/>
                  </a:cubicBezTo>
                  <a:cubicBezTo>
                    <a:pt x="11" y="268"/>
                    <a:pt x="12" y="269"/>
                    <a:pt x="18" y="271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24" y="274"/>
                    <a:pt x="25" y="275"/>
                    <a:pt x="25" y="275"/>
                  </a:cubicBezTo>
                  <a:cubicBezTo>
                    <a:pt x="25" y="275"/>
                    <a:pt x="24" y="275"/>
                    <a:pt x="23" y="276"/>
                  </a:cubicBezTo>
                  <a:cubicBezTo>
                    <a:pt x="22" y="276"/>
                    <a:pt x="21" y="277"/>
                    <a:pt x="20" y="278"/>
                  </a:cubicBezTo>
                  <a:cubicBezTo>
                    <a:pt x="20" y="278"/>
                    <a:pt x="19" y="279"/>
                    <a:pt x="19" y="279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42" y="306"/>
                    <a:pt x="125" y="385"/>
                    <a:pt x="247" y="459"/>
                  </a:cubicBezTo>
                  <a:cubicBezTo>
                    <a:pt x="250" y="461"/>
                    <a:pt x="250" y="461"/>
                    <a:pt x="250" y="461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2" y="456"/>
                    <a:pt x="252" y="456"/>
                    <a:pt x="253" y="454"/>
                  </a:cubicBezTo>
                  <a:cubicBezTo>
                    <a:pt x="253" y="451"/>
                    <a:pt x="253" y="449"/>
                    <a:pt x="252" y="447"/>
                  </a:cubicBezTo>
                  <a:cubicBezTo>
                    <a:pt x="252" y="443"/>
                    <a:pt x="251" y="440"/>
                    <a:pt x="253" y="437"/>
                  </a:cubicBezTo>
                  <a:cubicBezTo>
                    <a:pt x="253" y="436"/>
                    <a:pt x="254" y="435"/>
                    <a:pt x="255" y="434"/>
                  </a:cubicBezTo>
                  <a:cubicBezTo>
                    <a:pt x="258" y="431"/>
                    <a:pt x="260" y="428"/>
                    <a:pt x="258" y="425"/>
                  </a:cubicBezTo>
                  <a:cubicBezTo>
                    <a:pt x="256" y="423"/>
                    <a:pt x="253" y="423"/>
                    <a:pt x="252" y="423"/>
                  </a:cubicBezTo>
                  <a:cubicBezTo>
                    <a:pt x="251" y="423"/>
                    <a:pt x="251" y="423"/>
                    <a:pt x="250" y="423"/>
                  </a:cubicBezTo>
                  <a:cubicBezTo>
                    <a:pt x="249" y="423"/>
                    <a:pt x="249" y="423"/>
                    <a:pt x="248" y="423"/>
                  </a:cubicBezTo>
                  <a:cubicBezTo>
                    <a:pt x="246" y="423"/>
                    <a:pt x="244" y="422"/>
                    <a:pt x="243" y="422"/>
                  </a:cubicBezTo>
                  <a:cubicBezTo>
                    <a:pt x="242" y="421"/>
                    <a:pt x="241" y="420"/>
                    <a:pt x="241" y="419"/>
                  </a:cubicBezTo>
                  <a:cubicBezTo>
                    <a:pt x="240" y="419"/>
                    <a:pt x="240" y="418"/>
                    <a:pt x="239" y="417"/>
                  </a:cubicBezTo>
                  <a:cubicBezTo>
                    <a:pt x="237" y="416"/>
                    <a:pt x="235" y="416"/>
                    <a:pt x="233" y="415"/>
                  </a:cubicBezTo>
                  <a:cubicBezTo>
                    <a:pt x="231" y="415"/>
                    <a:pt x="229" y="415"/>
                    <a:pt x="227" y="413"/>
                  </a:cubicBezTo>
                  <a:cubicBezTo>
                    <a:pt x="224" y="411"/>
                    <a:pt x="222" y="408"/>
                    <a:pt x="223" y="403"/>
                  </a:cubicBezTo>
                  <a:cubicBezTo>
                    <a:pt x="223" y="400"/>
                    <a:pt x="224" y="398"/>
                    <a:pt x="226" y="395"/>
                  </a:cubicBezTo>
                  <a:cubicBezTo>
                    <a:pt x="227" y="393"/>
                    <a:pt x="229" y="390"/>
                    <a:pt x="228" y="385"/>
                  </a:cubicBezTo>
                  <a:cubicBezTo>
                    <a:pt x="228" y="383"/>
                    <a:pt x="227" y="381"/>
                    <a:pt x="225" y="379"/>
                  </a:cubicBezTo>
                  <a:cubicBezTo>
                    <a:pt x="224" y="377"/>
                    <a:pt x="223" y="376"/>
                    <a:pt x="222" y="374"/>
                  </a:cubicBezTo>
                  <a:cubicBezTo>
                    <a:pt x="221" y="370"/>
                    <a:pt x="221" y="366"/>
                    <a:pt x="221" y="362"/>
                  </a:cubicBezTo>
                  <a:cubicBezTo>
                    <a:pt x="221" y="357"/>
                    <a:pt x="221" y="351"/>
                    <a:pt x="219" y="346"/>
                  </a:cubicBezTo>
                  <a:cubicBezTo>
                    <a:pt x="218" y="345"/>
                    <a:pt x="217" y="344"/>
                    <a:pt x="216" y="343"/>
                  </a:cubicBezTo>
                  <a:cubicBezTo>
                    <a:pt x="214" y="341"/>
                    <a:pt x="213" y="339"/>
                    <a:pt x="215" y="335"/>
                  </a:cubicBezTo>
                  <a:cubicBezTo>
                    <a:pt x="216" y="333"/>
                    <a:pt x="217" y="332"/>
                    <a:pt x="218" y="331"/>
                  </a:cubicBezTo>
                  <a:cubicBezTo>
                    <a:pt x="220" y="328"/>
                    <a:pt x="222" y="325"/>
                    <a:pt x="221" y="320"/>
                  </a:cubicBezTo>
                  <a:cubicBezTo>
                    <a:pt x="221" y="318"/>
                    <a:pt x="221" y="317"/>
                    <a:pt x="221" y="315"/>
                  </a:cubicBezTo>
                  <a:cubicBezTo>
                    <a:pt x="220" y="311"/>
                    <a:pt x="220" y="307"/>
                    <a:pt x="222" y="304"/>
                  </a:cubicBezTo>
                  <a:cubicBezTo>
                    <a:pt x="223" y="301"/>
                    <a:pt x="225" y="299"/>
                    <a:pt x="227" y="298"/>
                  </a:cubicBezTo>
                  <a:cubicBezTo>
                    <a:pt x="230" y="295"/>
                    <a:pt x="233" y="293"/>
                    <a:pt x="234" y="289"/>
                  </a:cubicBezTo>
                  <a:cubicBezTo>
                    <a:pt x="236" y="285"/>
                    <a:pt x="235" y="282"/>
                    <a:pt x="235" y="279"/>
                  </a:cubicBezTo>
                  <a:cubicBezTo>
                    <a:pt x="235" y="279"/>
                    <a:pt x="234" y="277"/>
                    <a:pt x="234" y="277"/>
                  </a:cubicBezTo>
                  <a:cubicBezTo>
                    <a:pt x="234" y="272"/>
                    <a:pt x="234" y="267"/>
                    <a:pt x="234" y="263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0"/>
                    <a:pt x="235" y="259"/>
                    <a:pt x="235" y="258"/>
                  </a:cubicBezTo>
                  <a:cubicBezTo>
                    <a:pt x="236" y="253"/>
                    <a:pt x="236" y="250"/>
                    <a:pt x="235" y="247"/>
                  </a:cubicBezTo>
                  <a:cubicBezTo>
                    <a:pt x="234" y="246"/>
                    <a:pt x="233" y="245"/>
                    <a:pt x="233" y="244"/>
                  </a:cubicBezTo>
                  <a:cubicBezTo>
                    <a:pt x="231" y="241"/>
                    <a:pt x="230" y="239"/>
                    <a:pt x="229" y="235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25"/>
                    <a:pt x="228" y="217"/>
                    <a:pt x="236" y="212"/>
                  </a:cubicBezTo>
                  <a:cubicBezTo>
                    <a:pt x="238" y="210"/>
                    <a:pt x="238" y="210"/>
                    <a:pt x="238" y="210"/>
                  </a:cubicBezTo>
                  <a:cubicBezTo>
                    <a:pt x="244" y="206"/>
                    <a:pt x="251" y="201"/>
                    <a:pt x="254" y="195"/>
                  </a:cubicBezTo>
                  <a:cubicBezTo>
                    <a:pt x="257" y="189"/>
                    <a:pt x="253" y="187"/>
                    <a:pt x="249" y="184"/>
                  </a:cubicBezTo>
                  <a:cubicBezTo>
                    <a:pt x="247" y="182"/>
                    <a:pt x="245" y="180"/>
                    <a:pt x="243" y="178"/>
                  </a:cubicBezTo>
                  <a:cubicBezTo>
                    <a:pt x="241" y="173"/>
                    <a:pt x="246" y="167"/>
                    <a:pt x="254" y="160"/>
                  </a:cubicBezTo>
                  <a:cubicBezTo>
                    <a:pt x="258" y="157"/>
                    <a:pt x="262" y="154"/>
                    <a:pt x="263" y="151"/>
                  </a:cubicBezTo>
                  <a:cubicBezTo>
                    <a:pt x="265" y="147"/>
                    <a:pt x="265" y="144"/>
                    <a:pt x="264" y="141"/>
                  </a:cubicBezTo>
                  <a:cubicBezTo>
                    <a:pt x="263" y="138"/>
                    <a:pt x="258" y="136"/>
                    <a:pt x="254" y="135"/>
                  </a:cubicBezTo>
                  <a:cubicBezTo>
                    <a:pt x="250" y="134"/>
                    <a:pt x="246" y="132"/>
                    <a:pt x="244" y="130"/>
                  </a:cubicBezTo>
                  <a:cubicBezTo>
                    <a:pt x="241" y="128"/>
                    <a:pt x="240" y="125"/>
                    <a:pt x="240" y="123"/>
                  </a:cubicBezTo>
                  <a:cubicBezTo>
                    <a:pt x="240" y="121"/>
                    <a:pt x="241" y="118"/>
                    <a:pt x="243" y="117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8" y="112"/>
                    <a:pt x="252" y="109"/>
                    <a:pt x="255" y="104"/>
                  </a:cubicBezTo>
                  <a:cubicBezTo>
                    <a:pt x="256" y="102"/>
                    <a:pt x="257" y="100"/>
                    <a:pt x="257" y="98"/>
                  </a:cubicBezTo>
                  <a:cubicBezTo>
                    <a:pt x="258" y="95"/>
                    <a:pt x="258" y="93"/>
                    <a:pt x="259" y="91"/>
                  </a:cubicBezTo>
                  <a:cubicBezTo>
                    <a:pt x="261" y="88"/>
                    <a:pt x="264" y="87"/>
                    <a:pt x="267" y="85"/>
                  </a:cubicBezTo>
                  <a:cubicBezTo>
                    <a:pt x="269" y="84"/>
                    <a:pt x="271" y="83"/>
                    <a:pt x="272" y="82"/>
                  </a:cubicBezTo>
                  <a:cubicBezTo>
                    <a:pt x="275" y="80"/>
                    <a:pt x="276" y="77"/>
                    <a:pt x="278" y="73"/>
                  </a:cubicBezTo>
                  <a:cubicBezTo>
                    <a:pt x="280" y="72"/>
                    <a:pt x="281" y="70"/>
                    <a:pt x="282" y="68"/>
                  </a:cubicBezTo>
                  <a:cubicBezTo>
                    <a:pt x="283" y="67"/>
                    <a:pt x="284" y="65"/>
                    <a:pt x="285" y="64"/>
                  </a:cubicBezTo>
                  <a:cubicBezTo>
                    <a:pt x="286" y="62"/>
                    <a:pt x="286" y="62"/>
                    <a:pt x="286" y="62"/>
                  </a:cubicBezTo>
                  <a:lnTo>
                    <a:pt x="283" y="59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5274470" y="6446519"/>
              <a:ext cx="1547019" cy="2292148"/>
            </a:xfrm>
            <a:custGeom>
              <a:avLst/>
              <a:gdLst>
                <a:gd name="T0" fmla="*/ 281 w 284"/>
                <a:gd name="T1" fmla="*/ 36 h 462"/>
                <a:gd name="T2" fmla="*/ 140 w 284"/>
                <a:gd name="T3" fmla="*/ 1 h 462"/>
                <a:gd name="T4" fmla="*/ 137 w 284"/>
                <a:gd name="T5" fmla="*/ 0 h 462"/>
                <a:gd name="T6" fmla="*/ 128 w 284"/>
                <a:gd name="T7" fmla="*/ 27 h 462"/>
                <a:gd name="T8" fmla="*/ 136 w 284"/>
                <a:gd name="T9" fmla="*/ 21 h 462"/>
                <a:gd name="T10" fmla="*/ 140 w 284"/>
                <a:gd name="T11" fmla="*/ 19 h 462"/>
                <a:gd name="T12" fmla="*/ 141 w 284"/>
                <a:gd name="T13" fmla="*/ 19 h 462"/>
                <a:gd name="T14" fmla="*/ 145 w 284"/>
                <a:gd name="T15" fmla="*/ 24 h 462"/>
                <a:gd name="T16" fmla="*/ 152 w 284"/>
                <a:gd name="T17" fmla="*/ 31 h 462"/>
                <a:gd name="T18" fmla="*/ 158 w 284"/>
                <a:gd name="T19" fmla="*/ 32 h 462"/>
                <a:gd name="T20" fmla="*/ 166 w 284"/>
                <a:gd name="T21" fmla="*/ 34 h 462"/>
                <a:gd name="T22" fmla="*/ 165 w 284"/>
                <a:gd name="T23" fmla="*/ 34 h 462"/>
                <a:gd name="T24" fmla="*/ 158 w 284"/>
                <a:gd name="T25" fmla="*/ 36 h 462"/>
                <a:gd name="T26" fmla="*/ 155 w 284"/>
                <a:gd name="T27" fmla="*/ 36 h 462"/>
                <a:gd name="T28" fmla="*/ 145 w 284"/>
                <a:gd name="T29" fmla="*/ 34 h 462"/>
                <a:gd name="T30" fmla="*/ 130 w 284"/>
                <a:gd name="T31" fmla="*/ 31 h 462"/>
                <a:gd name="T32" fmla="*/ 129 w 284"/>
                <a:gd name="T33" fmla="*/ 31 h 462"/>
                <a:gd name="T34" fmla="*/ 127 w 284"/>
                <a:gd name="T35" fmla="*/ 31 h 462"/>
                <a:gd name="T36" fmla="*/ 0 w 284"/>
                <a:gd name="T37" fmla="*/ 405 h 462"/>
                <a:gd name="T38" fmla="*/ 3 w 284"/>
                <a:gd name="T39" fmla="*/ 406 h 462"/>
                <a:gd name="T40" fmla="*/ 127 w 284"/>
                <a:gd name="T41" fmla="*/ 442 h 462"/>
                <a:gd name="T42" fmla="*/ 177 w 284"/>
                <a:gd name="T43" fmla="*/ 454 h 462"/>
                <a:gd name="T44" fmla="*/ 184 w 284"/>
                <a:gd name="T45" fmla="*/ 455 h 462"/>
                <a:gd name="T46" fmla="*/ 217 w 284"/>
                <a:gd name="T47" fmla="*/ 461 h 462"/>
                <a:gd name="T48" fmla="*/ 220 w 284"/>
                <a:gd name="T49" fmla="*/ 462 h 462"/>
                <a:gd name="T50" fmla="*/ 221 w 284"/>
                <a:gd name="T51" fmla="*/ 459 h 462"/>
                <a:gd name="T52" fmla="*/ 267 w 284"/>
                <a:gd name="T53" fmla="*/ 144 h 462"/>
                <a:gd name="T54" fmla="*/ 261 w 284"/>
                <a:gd name="T55" fmla="*/ 143 h 462"/>
                <a:gd name="T56" fmla="*/ 261 w 284"/>
                <a:gd name="T57" fmla="*/ 145 h 462"/>
                <a:gd name="T58" fmla="*/ 257 w 284"/>
                <a:gd name="T59" fmla="*/ 150 h 462"/>
                <a:gd name="T60" fmla="*/ 255 w 284"/>
                <a:gd name="T61" fmla="*/ 151 h 462"/>
                <a:gd name="T62" fmla="*/ 253 w 284"/>
                <a:gd name="T63" fmla="*/ 154 h 462"/>
                <a:gd name="T64" fmla="*/ 253 w 284"/>
                <a:gd name="T65" fmla="*/ 148 h 462"/>
                <a:gd name="T66" fmla="*/ 252 w 284"/>
                <a:gd name="T67" fmla="*/ 145 h 462"/>
                <a:gd name="T68" fmla="*/ 252 w 284"/>
                <a:gd name="T69" fmla="*/ 144 h 462"/>
                <a:gd name="T70" fmla="*/ 251 w 284"/>
                <a:gd name="T71" fmla="*/ 143 h 462"/>
                <a:gd name="T72" fmla="*/ 251 w 284"/>
                <a:gd name="T73" fmla="*/ 142 h 462"/>
                <a:gd name="T74" fmla="*/ 251 w 284"/>
                <a:gd name="T75" fmla="*/ 140 h 462"/>
                <a:gd name="T76" fmla="*/ 250 w 284"/>
                <a:gd name="T77" fmla="*/ 136 h 462"/>
                <a:gd name="T78" fmla="*/ 249 w 284"/>
                <a:gd name="T79" fmla="*/ 135 h 462"/>
                <a:gd name="T80" fmla="*/ 257 w 284"/>
                <a:gd name="T81" fmla="*/ 125 h 462"/>
                <a:gd name="T82" fmla="*/ 258 w 284"/>
                <a:gd name="T83" fmla="*/ 123 h 462"/>
                <a:gd name="T84" fmla="*/ 260 w 284"/>
                <a:gd name="T85" fmla="*/ 121 h 462"/>
                <a:gd name="T86" fmla="*/ 269 w 284"/>
                <a:gd name="T87" fmla="*/ 114 h 462"/>
                <a:gd name="T88" fmla="*/ 272 w 284"/>
                <a:gd name="T89" fmla="*/ 113 h 462"/>
                <a:gd name="T90" fmla="*/ 272 w 284"/>
                <a:gd name="T91" fmla="*/ 111 h 462"/>
                <a:gd name="T92" fmla="*/ 284 w 284"/>
                <a:gd name="T93" fmla="*/ 39 h 462"/>
                <a:gd name="T94" fmla="*/ 284 w 284"/>
                <a:gd name="T95" fmla="*/ 36 h 462"/>
                <a:gd name="T96" fmla="*/ 281 w 284"/>
                <a:gd name="T97" fmla="*/ 36 h 462"/>
                <a:gd name="T98" fmla="*/ 233 w 284"/>
                <a:gd name="T99" fmla="*/ 166 h 462"/>
                <a:gd name="T100" fmla="*/ 237 w 284"/>
                <a:gd name="T101" fmla="*/ 160 h 462"/>
                <a:gd name="T102" fmla="*/ 239 w 284"/>
                <a:gd name="T103" fmla="*/ 164 h 462"/>
                <a:gd name="T104" fmla="*/ 238 w 284"/>
                <a:gd name="T105" fmla="*/ 165 h 462"/>
                <a:gd name="T106" fmla="*/ 233 w 284"/>
                <a:gd name="T107" fmla="*/ 167 h 462"/>
                <a:gd name="T108" fmla="*/ 233 w 284"/>
                <a:gd name="T109" fmla="*/ 167 h 462"/>
                <a:gd name="T110" fmla="*/ 233 w 284"/>
                <a:gd name="T111" fmla="*/ 16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" h="462">
                  <a:moveTo>
                    <a:pt x="281" y="36"/>
                  </a:moveTo>
                  <a:cubicBezTo>
                    <a:pt x="267" y="34"/>
                    <a:pt x="214" y="25"/>
                    <a:pt x="140" y="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0"/>
                    <a:pt x="139" y="19"/>
                    <a:pt x="140" y="19"/>
                  </a:cubicBezTo>
                  <a:cubicBezTo>
                    <a:pt x="140" y="19"/>
                    <a:pt x="141" y="19"/>
                    <a:pt x="141" y="19"/>
                  </a:cubicBezTo>
                  <a:cubicBezTo>
                    <a:pt x="143" y="20"/>
                    <a:pt x="144" y="22"/>
                    <a:pt x="145" y="24"/>
                  </a:cubicBezTo>
                  <a:cubicBezTo>
                    <a:pt x="147" y="26"/>
                    <a:pt x="149" y="29"/>
                    <a:pt x="152" y="31"/>
                  </a:cubicBezTo>
                  <a:cubicBezTo>
                    <a:pt x="154" y="32"/>
                    <a:pt x="156" y="32"/>
                    <a:pt x="158" y="32"/>
                  </a:cubicBezTo>
                  <a:cubicBezTo>
                    <a:pt x="163" y="32"/>
                    <a:pt x="165" y="33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5"/>
                    <a:pt x="162" y="36"/>
                    <a:pt x="158" y="36"/>
                  </a:cubicBezTo>
                  <a:cubicBezTo>
                    <a:pt x="156" y="36"/>
                    <a:pt x="155" y="36"/>
                    <a:pt x="155" y="36"/>
                  </a:cubicBezTo>
                  <a:cubicBezTo>
                    <a:pt x="152" y="36"/>
                    <a:pt x="148" y="35"/>
                    <a:pt x="145" y="34"/>
                  </a:cubicBezTo>
                  <a:cubicBezTo>
                    <a:pt x="140" y="32"/>
                    <a:pt x="135" y="31"/>
                    <a:pt x="13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3" y="406"/>
                    <a:pt x="3" y="406"/>
                    <a:pt x="3" y="406"/>
                  </a:cubicBezTo>
                  <a:cubicBezTo>
                    <a:pt x="42" y="418"/>
                    <a:pt x="83" y="430"/>
                    <a:pt x="127" y="442"/>
                  </a:cubicBezTo>
                  <a:cubicBezTo>
                    <a:pt x="143" y="447"/>
                    <a:pt x="160" y="450"/>
                    <a:pt x="177" y="454"/>
                  </a:cubicBezTo>
                  <a:cubicBezTo>
                    <a:pt x="184" y="455"/>
                    <a:pt x="184" y="455"/>
                    <a:pt x="184" y="455"/>
                  </a:cubicBezTo>
                  <a:cubicBezTo>
                    <a:pt x="194" y="457"/>
                    <a:pt x="205" y="459"/>
                    <a:pt x="217" y="461"/>
                  </a:cubicBezTo>
                  <a:cubicBezTo>
                    <a:pt x="220" y="462"/>
                    <a:pt x="220" y="462"/>
                    <a:pt x="220" y="462"/>
                  </a:cubicBezTo>
                  <a:cubicBezTo>
                    <a:pt x="221" y="459"/>
                    <a:pt x="221" y="459"/>
                    <a:pt x="221" y="459"/>
                  </a:cubicBezTo>
                  <a:cubicBezTo>
                    <a:pt x="226" y="419"/>
                    <a:pt x="247" y="277"/>
                    <a:pt x="267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3"/>
                    <a:pt x="261" y="144"/>
                    <a:pt x="261" y="145"/>
                  </a:cubicBezTo>
                  <a:cubicBezTo>
                    <a:pt x="260" y="147"/>
                    <a:pt x="258" y="148"/>
                    <a:pt x="257" y="150"/>
                  </a:cubicBezTo>
                  <a:cubicBezTo>
                    <a:pt x="256" y="150"/>
                    <a:pt x="256" y="151"/>
                    <a:pt x="255" y="151"/>
                  </a:cubicBezTo>
                  <a:cubicBezTo>
                    <a:pt x="254" y="152"/>
                    <a:pt x="253" y="153"/>
                    <a:pt x="253" y="154"/>
                  </a:cubicBezTo>
                  <a:cubicBezTo>
                    <a:pt x="253" y="152"/>
                    <a:pt x="253" y="150"/>
                    <a:pt x="253" y="148"/>
                  </a:cubicBezTo>
                  <a:cubicBezTo>
                    <a:pt x="253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1"/>
                    <a:pt x="251" y="141"/>
                    <a:pt x="251" y="140"/>
                  </a:cubicBezTo>
                  <a:cubicBezTo>
                    <a:pt x="251" y="138"/>
                    <a:pt x="250" y="137"/>
                    <a:pt x="250" y="136"/>
                  </a:cubicBezTo>
                  <a:cubicBezTo>
                    <a:pt x="250" y="136"/>
                    <a:pt x="250" y="135"/>
                    <a:pt x="249" y="135"/>
                  </a:cubicBezTo>
                  <a:cubicBezTo>
                    <a:pt x="248" y="132"/>
                    <a:pt x="254" y="127"/>
                    <a:pt x="257" y="125"/>
                  </a:cubicBezTo>
                  <a:cubicBezTo>
                    <a:pt x="258" y="123"/>
                    <a:pt x="258" y="123"/>
                    <a:pt x="258" y="123"/>
                  </a:cubicBezTo>
                  <a:cubicBezTo>
                    <a:pt x="258" y="123"/>
                    <a:pt x="259" y="122"/>
                    <a:pt x="260" y="121"/>
                  </a:cubicBezTo>
                  <a:cubicBezTo>
                    <a:pt x="262" y="119"/>
                    <a:pt x="267" y="114"/>
                    <a:pt x="269" y="114"/>
                  </a:cubicBezTo>
                  <a:cubicBezTo>
                    <a:pt x="272" y="113"/>
                    <a:pt x="272" y="113"/>
                    <a:pt x="272" y="113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6" y="86"/>
                    <a:pt x="280" y="62"/>
                    <a:pt x="284" y="39"/>
                  </a:cubicBezTo>
                  <a:cubicBezTo>
                    <a:pt x="284" y="36"/>
                    <a:pt x="284" y="36"/>
                    <a:pt x="284" y="36"/>
                  </a:cubicBezTo>
                  <a:lnTo>
                    <a:pt x="281" y="36"/>
                  </a:lnTo>
                  <a:close/>
                  <a:moveTo>
                    <a:pt x="233" y="166"/>
                  </a:moveTo>
                  <a:cubicBezTo>
                    <a:pt x="233" y="164"/>
                    <a:pt x="235" y="161"/>
                    <a:pt x="237" y="160"/>
                  </a:cubicBezTo>
                  <a:cubicBezTo>
                    <a:pt x="237" y="161"/>
                    <a:pt x="237" y="163"/>
                    <a:pt x="239" y="164"/>
                  </a:cubicBezTo>
                  <a:cubicBezTo>
                    <a:pt x="238" y="164"/>
                    <a:pt x="238" y="165"/>
                    <a:pt x="238" y="165"/>
                  </a:cubicBezTo>
                  <a:cubicBezTo>
                    <a:pt x="236" y="166"/>
                    <a:pt x="235" y="167"/>
                    <a:pt x="233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3" y="167"/>
                    <a:pt x="233" y="167"/>
                    <a:pt x="233" y="16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13152961" y="4988728"/>
              <a:ext cx="1891713" cy="3292629"/>
            </a:xfrm>
            <a:custGeom>
              <a:avLst/>
              <a:gdLst>
                <a:gd name="T0" fmla="*/ 281 w 347"/>
                <a:gd name="T1" fmla="*/ 180 h 664"/>
                <a:gd name="T2" fmla="*/ 48 w 347"/>
                <a:gd name="T3" fmla="*/ 37 h 664"/>
                <a:gd name="T4" fmla="*/ 56 w 347"/>
                <a:gd name="T5" fmla="*/ 60 h 664"/>
                <a:gd name="T6" fmla="*/ 94 w 347"/>
                <a:gd name="T7" fmla="*/ 61 h 664"/>
                <a:gd name="T8" fmla="*/ 90 w 347"/>
                <a:gd name="T9" fmla="*/ 86 h 664"/>
                <a:gd name="T10" fmla="*/ 83 w 347"/>
                <a:gd name="T11" fmla="*/ 161 h 664"/>
                <a:gd name="T12" fmla="*/ 76 w 347"/>
                <a:gd name="T13" fmla="*/ 193 h 664"/>
                <a:gd name="T14" fmla="*/ 79 w 347"/>
                <a:gd name="T15" fmla="*/ 207 h 664"/>
                <a:gd name="T16" fmla="*/ 91 w 347"/>
                <a:gd name="T17" fmla="*/ 235 h 664"/>
                <a:gd name="T18" fmla="*/ 77 w 347"/>
                <a:gd name="T19" fmla="*/ 268 h 664"/>
                <a:gd name="T20" fmla="*/ 63 w 347"/>
                <a:gd name="T21" fmla="*/ 276 h 664"/>
                <a:gd name="T22" fmla="*/ 56 w 347"/>
                <a:gd name="T23" fmla="*/ 282 h 664"/>
                <a:gd name="T24" fmla="*/ 40 w 347"/>
                <a:gd name="T25" fmla="*/ 293 h 664"/>
                <a:gd name="T26" fmla="*/ 31 w 347"/>
                <a:gd name="T27" fmla="*/ 295 h 664"/>
                <a:gd name="T28" fmla="*/ 36 w 347"/>
                <a:gd name="T29" fmla="*/ 311 h 664"/>
                <a:gd name="T30" fmla="*/ 28 w 347"/>
                <a:gd name="T31" fmla="*/ 327 h 664"/>
                <a:gd name="T32" fmla="*/ 40 w 347"/>
                <a:gd name="T33" fmla="*/ 337 h 664"/>
                <a:gd name="T34" fmla="*/ 60 w 347"/>
                <a:gd name="T35" fmla="*/ 330 h 664"/>
                <a:gd name="T36" fmla="*/ 52 w 347"/>
                <a:gd name="T37" fmla="*/ 338 h 664"/>
                <a:gd name="T38" fmla="*/ 31 w 347"/>
                <a:gd name="T39" fmla="*/ 352 h 664"/>
                <a:gd name="T40" fmla="*/ 39 w 347"/>
                <a:gd name="T41" fmla="*/ 365 h 664"/>
                <a:gd name="T42" fmla="*/ 46 w 347"/>
                <a:gd name="T43" fmla="*/ 369 h 664"/>
                <a:gd name="T44" fmla="*/ 45 w 347"/>
                <a:gd name="T45" fmla="*/ 382 h 664"/>
                <a:gd name="T46" fmla="*/ 41 w 347"/>
                <a:gd name="T47" fmla="*/ 390 h 664"/>
                <a:gd name="T48" fmla="*/ 26 w 347"/>
                <a:gd name="T49" fmla="*/ 405 h 664"/>
                <a:gd name="T50" fmla="*/ 34 w 347"/>
                <a:gd name="T51" fmla="*/ 418 h 664"/>
                <a:gd name="T52" fmla="*/ 26 w 347"/>
                <a:gd name="T53" fmla="*/ 433 h 664"/>
                <a:gd name="T54" fmla="*/ 38 w 347"/>
                <a:gd name="T55" fmla="*/ 450 h 664"/>
                <a:gd name="T56" fmla="*/ 33 w 347"/>
                <a:gd name="T57" fmla="*/ 454 h 664"/>
                <a:gd name="T58" fmla="*/ 9 w 347"/>
                <a:gd name="T59" fmla="*/ 427 h 664"/>
                <a:gd name="T60" fmla="*/ 6 w 347"/>
                <a:gd name="T61" fmla="*/ 448 h 664"/>
                <a:gd name="T62" fmla="*/ 8 w 347"/>
                <a:gd name="T63" fmla="*/ 465 h 664"/>
                <a:gd name="T64" fmla="*/ 10 w 347"/>
                <a:gd name="T65" fmla="*/ 479 h 664"/>
                <a:gd name="T66" fmla="*/ 14 w 347"/>
                <a:gd name="T67" fmla="*/ 494 h 664"/>
                <a:gd name="T68" fmla="*/ 26 w 347"/>
                <a:gd name="T69" fmla="*/ 516 h 664"/>
                <a:gd name="T70" fmla="*/ 30 w 347"/>
                <a:gd name="T71" fmla="*/ 536 h 664"/>
                <a:gd name="T72" fmla="*/ 33 w 347"/>
                <a:gd name="T73" fmla="*/ 539 h 664"/>
                <a:gd name="T74" fmla="*/ 46 w 347"/>
                <a:gd name="T75" fmla="*/ 575 h 664"/>
                <a:gd name="T76" fmla="*/ 70 w 347"/>
                <a:gd name="T77" fmla="*/ 560 h 664"/>
                <a:gd name="T78" fmla="*/ 59 w 347"/>
                <a:gd name="T79" fmla="*/ 486 h 664"/>
                <a:gd name="T80" fmla="*/ 64 w 347"/>
                <a:gd name="T81" fmla="*/ 487 h 664"/>
                <a:gd name="T82" fmla="*/ 59 w 347"/>
                <a:gd name="T83" fmla="*/ 502 h 664"/>
                <a:gd name="T84" fmla="*/ 62 w 347"/>
                <a:gd name="T85" fmla="*/ 512 h 664"/>
                <a:gd name="T86" fmla="*/ 70 w 347"/>
                <a:gd name="T87" fmla="*/ 534 h 664"/>
                <a:gd name="T88" fmla="*/ 83 w 347"/>
                <a:gd name="T89" fmla="*/ 545 h 664"/>
                <a:gd name="T90" fmla="*/ 284 w 347"/>
                <a:gd name="T91" fmla="*/ 662 h 664"/>
                <a:gd name="T92" fmla="*/ 295 w 347"/>
                <a:gd name="T93" fmla="*/ 599 h 664"/>
                <a:gd name="T94" fmla="*/ 268 w 347"/>
                <a:gd name="T95" fmla="*/ 530 h 664"/>
                <a:gd name="T96" fmla="*/ 252 w 347"/>
                <a:gd name="T97" fmla="*/ 484 h 664"/>
                <a:gd name="T98" fmla="*/ 254 w 347"/>
                <a:gd name="T99" fmla="*/ 402 h 664"/>
                <a:gd name="T100" fmla="*/ 346 w 347"/>
                <a:gd name="T101" fmla="*/ 220 h 664"/>
                <a:gd name="T102" fmla="*/ 70 w 347"/>
                <a:gd name="T103" fmla="*/ 500 h 664"/>
                <a:gd name="T104" fmla="*/ 47 w 347"/>
                <a:gd name="T105" fmla="*/ 465 h 664"/>
                <a:gd name="T106" fmla="*/ 45 w 347"/>
                <a:gd name="T107" fmla="*/ 46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664">
                  <a:moveTo>
                    <a:pt x="345" y="216"/>
                  </a:moveTo>
                  <a:cubicBezTo>
                    <a:pt x="324" y="205"/>
                    <a:pt x="303" y="193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160" y="107"/>
                    <a:pt x="75" y="27"/>
                    <a:pt x="52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47" y="17"/>
                    <a:pt x="47" y="23"/>
                  </a:cubicBezTo>
                  <a:cubicBezTo>
                    <a:pt x="48" y="26"/>
                    <a:pt x="48" y="30"/>
                    <a:pt x="48" y="32"/>
                  </a:cubicBezTo>
                  <a:cubicBezTo>
                    <a:pt x="48" y="34"/>
                    <a:pt x="48" y="35"/>
                    <a:pt x="48" y="37"/>
                  </a:cubicBezTo>
                  <a:cubicBezTo>
                    <a:pt x="48" y="40"/>
                    <a:pt x="48" y="43"/>
                    <a:pt x="48" y="45"/>
                  </a:cubicBezTo>
                  <a:cubicBezTo>
                    <a:pt x="48" y="46"/>
                    <a:pt x="47" y="47"/>
                    <a:pt x="47" y="48"/>
                  </a:cubicBezTo>
                  <a:cubicBezTo>
                    <a:pt x="46" y="51"/>
                    <a:pt x="43" y="57"/>
                    <a:pt x="48" y="60"/>
                  </a:cubicBezTo>
                  <a:cubicBezTo>
                    <a:pt x="49" y="61"/>
                    <a:pt x="50" y="61"/>
                    <a:pt x="51" y="61"/>
                  </a:cubicBezTo>
                  <a:cubicBezTo>
                    <a:pt x="52" y="61"/>
                    <a:pt x="54" y="61"/>
                    <a:pt x="55" y="61"/>
                  </a:cubicBezTo>
                  <a:cubicBezTo>
                    <a:pt x="55" y="60"/>
                    <a:pt x="56" y="60"/>
                    <a:pt x="56" y="60"/>
                  </a:cubicBezTo>
                  <a:cubicBezTo>
                    <a:pt x="58" y="60"/>
                    <a:pt x="60" y="61"/>
                    <a:pt x="62" y="62"/>
                  </a:cubicBezTo>
                  <a:cubicBezTo>
                    <a:pt x="64" y="62"/>
                    <a:pt x="66" y="63"/>
                    <a:pt x="67" y="63"/>
                  </a:cubicBezTo>
                  <a:cubicBezTo>
                    <a:pt x="70" y="63"/>
                    <a:pt x="72" y="61"/>
                    <a:pt x="75" y="59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8" y="57"/>
                    <a:pt x="81" y="56"/>
                    <a:pt x="85" y="56"/>
                  </a:cubicBezTo>
                  <a:cubicBezTo>
                    <a:pt x="87" y="56"/>
                    <a:pt x="93" y="56"/>
                    <a:pt x="94" y="61"/>
                  </a:cubicBezTo>
                  <a:cubicBezTo>
                    <a:pt x="95" y="64"/>
                    <a:pt x="93" y="68"/>
                    <a:pt x="91" y="72"/>
                  </a:cubicBezTo>
                  <a:cubicBezTo>
                    <a:pt x="91" y="72"/>
                    <a:pt x="91" y="73"/>
                    <a:pt x="91" y="73"/>
                  </a:cubicBezTo>
                  <a:cubicBezTo>
                    <a:pt x="90" y="74"/>
                    <a:pt x="89" y="75"/>
                    <a:pt x="89" y="77"/>
                  </a:cubicBezTo>
                  <a:cubicBezTo>
                    <a:pt x="89" y="79"/>
                    <a:pt x="89" y="80"/>
                    <a:pt x="89" y="82"/>
                  </a:cubicBezTo>
                  <a:cubicBezTo>
                    <a:pt x="89" y="82"/>
                    <a:pt x="89" y="83"/>
                    <a:pt x="89" y="83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90" y="89"/>
                    <a:pt x="90" y="90"/>
                  </a:cubicBezTo>
                  <a:cubicBezTo>
                    <a:pt x="90" y="92"/>
                    <a:pt x="90" y="94"/>
                    <a:pt x="90" y="97"/>
                  </a:cubicBezTo>
                  <a:cubicBezTo>
                    <a:pt x="89" y="100"/>
                    <a:pt x="89" y="103"/>
                    <a:pt x="89" y="106"/>
                  </a:cubicBezTo>
                  <a:cubicBezTo>
                    <a:pt x="90" y="111"/>
                    <a:pt x="90" y="117"/>
                    <a:pt x="90" y="122"/>
                  </a:cubicBezTo>
                  <a:cubicBezTo>
                    <a:pt x="90" y="131"/>
                    <a:pt x="88" y="142"/>
                    <a:pt x="85" y="152"/>
                  </a:cubicBezTo>
                  <a:cubicBezTo>
                    <a:pt x="84" y="155"/>
                    <a:pt x="83" y="158"/>
                    <a:pt x="83" y="161"/>
                  </a:cubicBezTo>
                  <a:cubicBezTo>
                    <a:pt x="82" y="164"/>
                    <a:pt x="81" y="167"/>
                    <a:pt x="81" y="170"/>
                  </a:cubicBezTo>
                  <a:cubicBezTo>
                    <a:pt x="80" y="171"/>
                    <a:pt x="80" y="172"/>
                    <a:pt x="80" y="173"/>
                  </a:cubicBezTo>
                  <a:cubicBezTo>
                    <a:pt x="80" y="174"/>
                    <a:pt x="79" y="176"/>
                    <a:pt x="79" y="178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8" y="180"/>
                    <a:pt x="77" y="182"/>
                    <a:pt x="77" y="184"/>
                  </a:cubicBezTo>
                  <a:cubicBezTo>
                    <a:pt x="76" y="187"/>
                    <a:pt x="76" y="189"/>
                    <a:pt x="76" y="193"/>
                  </a:cubicBezTo>
                  <a:cubicBezTo>
                    <a:pt x="76" y="194"/>
                    <a:pt x="76" y="195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ubicBezTo>
                    <a:pt x="76" y="198"/>
                    <a:pt x="76" y="198"/>
                    <a:pt x="76" y="199"/>
                  </a:cubicBezTo>
                  <a:cubicBezTo>
                    <a:pt x="76" y="200"/>
                    <a:pt x="76" y="201"/>
                    <a:pt x="77" y="202"/>
                  </a:cubicBezTo>
                  <a:cubicBezTo>
                    <a:pt x="77" y="204"/>
                    <a:pt x="77" y="205"/>
                    <a:pt x="78" y="205"/>
                  </a:cubicBezTo>
                  <a:cubicBezTo>
                    <a:pt x="78" y="206"/>
                    <a:pt x="78" y="206"/>
                    <a:pt x="79" y="207"/>
                  </a:cubicBezTo>
                  <a:cubicBezTo>
                    <a:pt x="80" y="211"/>
                    <a:pt x="83" y="215"/>
                    <a:pt x="85" y="218"/>
                  </a:cubicBezTo>
                  <a:cubicBezTo>
                    <a:pt x="86" y="219"/>
                    <a:pt x="87" y="221"/>
                    <a:pt x="87" y="222"/>
                  </a:cubicBezTo>
                  <a:cubicBezTo>
                    <a:pt x="87" y="223"/>
                    <a:pt x="87" y="223"/>
                    <a:pt x="87" y="224"/>
                  </a:cubicBezTo>
                  <a:cubicBezTo>
                    <a:pt x="87" y="226"/>
                    <a:pt x="87" y="227"/>
                    <a:pt x="88" y="229"/>
                  </a:cubicBezTo>
                  <a:cubicBezTo>
                    <a:pt x="89" y="230"/>
                    <a:pt x="89" y="230"/>
                    <a:pt x="89" y="231"/>
                  </a:cubicBezTo>
                  <a:cubicBezTo>
                    <a:pt x="90" y="232"/>
                    <a:pt x="91" y="234"/>
                    <a:pt x="91" y="235"/>
                  </a:cubicBezTo>
                  <a:cubicBezTo>
                    <a:pt x="92" y="240"/>
                    <a:pt x="92" y="247"/>
                    <a:pt x="88" y="249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4" y="252"/>
                    <a:pt x="81" y="254"/>
                    <a:pt x="81" y="259"/>
                  </a:cubicBezTo>
                  <a:cubicBezTo>
                    <a:pt x="81" y="260"/>
                    <a:pt x="81" y="261"/>
                    <a:pt x="81" y="262"/>
                  </a:cubicBezTo>
                  <a:cubicBezTo>
                    <a:pt x="81" y="263"/>
                    <a:pt x="81" y="265"/>
                    <a:pt x="81" y="266"/>
                  </a:cubicBezTo>
                  <a:cubicBezTo>
                    <a:pt x="80" y="267"/>
                    <a:pt x="79" y="267"/>
                    <a:pt x="77" y="268"/>
                  </a:cubicBezTo>
                  <a:cubicBezTo>
                    <a:pt x="77" y="269"/>
                    <a:pt x="76" y="269"/>
                    <a:pt x="75" y="270"/>
                  </a:cubicBezTo>
                  <a:cubicBezTo>
                    <a:pt x="74" y="271"/>
                    <a:pt x="73" y="271"/>
                    <a:pt x="73" y="272"/>
                  </a:cubicBezTo>
                  <a:cubicBezTo>
                    <a:pt x="72" y="273"/>
                    <a:pt x="72" y="273"/>
                    <a:pt x="72" y="273"/>
                  </a:cubicBezTo>
                  <a:cubicBezTo>
                    <a:pt x="71" y="273"/>
                    <a:pt x="70" y="273"/>
                    <a:pt x="69" y="27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6" y="274"/>
                    <a:pt x="64" y="275"/>
                    <a:pt x="63" y="276"/>
                  </a:cubicBezTo>
                  <a:cubicBezTo>
                    <a:pt x="61" y="276"/>
                    <a:pt x="60" y="277"/>
                    <a:pt x="59" y="279"/>
                  </a:cubicBezTo>
                  <a:cubicBezTo>
                    <a:pt x="59" y="280"/>
                    <a:pt x="59" y="280"/>
                    <a:pt x="59" y="281"/>
                  </a:cubicBezTo>
                  <a:cubicBezTo>
                    <a:pt x="59" y="281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7" y="282"/>
                    <a:pt x="57" y="282"/>
                    <a:pt x="56" y="282"/>
                  </a:cubicBezTo>
                  <a:cubicBezTo>
                    <a:pt x="55" y="281"/>
                    <a:pt x="53" y="280"/>
                    <a:pt x="51" y="280"/>
                  </a:cubicBezTo>
                  <a:cubicBezTo>
                    <a:pt x="50" y="280"/>
                    <a:pt x="49" y="280"/>
                    <a:pt x="48" y="281"/>
                  </a:cubicBezTo>
                  <a:cubicBezTo>
                    <a:pt x="43" y="284"/>
                    <a:pt x="44" y="290"/>
                    <a:pt x="45" y="295"/>
                  </a:cubicBezTo>
                  <a:cubicBezTo>
                    <a:pt x="45" y="295"/>
                    <a:pt x="45" y="296"/>
                    <a:pt x="45" y="296"/>
                  </a:cubicBezTo>
                  <a:cubicBezTo>
                    <a:pt x="45" y="296"/>
                    <a:pt x="45" y="295"/>
                    <a:pt x="45" y="295"/>
                  </a:cubicBezTo>
                  <a:cubicBezTo>
                    <a:pt x="43" y="293"/>
                    <a:pt x="41" y="293"/>
                    <a:pt x="40" y="293"/>
                  </a:cubicBezTo>
                  <a:cubicBezTo>
                    <a:pt x="40" y="293"/>
                    <a:pt x="40" y="293"/>
                    <a:pt x="39" y="293"/>
                  </a:cubicBezTo>
                  <a:cubicBezTo>
                    <a:pt x="39" y="293"/>
                    <a:pt x="39" y="293"/>
                    <a:pt x="39" y="292"/>
                  </a:cubicBezTo>
                  <a:cubicBezTo>
                    <a:pt x="38" y="292"/>
                    <a:pt x="37" y="292"/>
                    <a:pt x="35" y="292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4" y="292"/>
                    <a:pt x="34" y="292"/>
                    <a:pt x="34" y="292"/>
                  </a:cubicBezTo>
                  <a:cubicBezTo>
                    <a:pt x="33" y="292"/>
                    <a:pt x="31" y="293"/>
                    <a:pt x="31" y="295"/>
                  </a:cubicBezTo>
                  <a:cubicBezTo>
                    <a:pt x="30" y="296"/>
                    <a:pt x="29" y="298"/>
                    <a:pt x="30" y="300"/>
                  </a:cubicBezTo>
                  <a:cubicBezTo>
                    <a:pt x="31" y="302"/>
                    <a:pt x="32" y="303"/>
                    <a:pt x="33" y="303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34" y="304"/>
                    <a:pt x="34" y="306"/>
                    <a:pt x="36" y="307"/>
                  </a:cubicBezTo>
                  <a:cubicBezTo>
                    <a:pt x="36" y="307"/>
                    <a:pt x="37" y="307"/>
                    <a:pt x="37" y="307"/>
                  </a:cubicBezTo>
                  <a:cubicBezTo>
                    <a:pt x="37" y="309"/>
                    <a:pt x="37" y="310"/>
                    <a:pt x="36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5" y="308"/>
                    <a:pt x="32" y="308"/>
                    <a:pt x="31" y="308"/>
                  </a:cubicBezTo>
                  <a:cubicBezTo>
                    <a:pt x="28" y="308"/>
                    <a:pt x="26" y="311"/>
                    <a:pt x="25" y="314"/>
                  </a:cubicBezTo>
                  <a:cubicBezTo>
                    <a:pt x="25" y="317"/>
                    <a:pt x="26" y="319"/>
                    <a:pt x="27" y="322"/>
                  </a:cubicBezTo>
                  <a:cubicBezTo>
                    <a:pt x="27" y="323"/>
                    <a:pt x="28" y="324"/>
                    <a:pt x="28" y="325"/>
                  </a:cubicBezTo>
                  <a:cubicBezTo>
                    <a:pt x="28" y="326"/>
                    <a:pt x="28" y="326"/>
                    <a:pt x="28" y="327"/>
                  </a:cubicBezTo>
                  <a:cubicBezTo>
                    <a:pt x="27" y="330"/>
                    <a:pt x="27" y="334"/>
                    <a:pt x="29" y="336"/>
                  </a:cubicBezTo>
                  <a:cubicBezTo>
                    <a:pt x="30" y="337"/>
                    <a:pt x="31" y="337"/>
                    <a:pt x="33" y="337"/>
                  </a:cubicBezTo>
                  <a:cubicBezTo>
                    <a:pt x="33" y="337"/>
                    <a:pt x="33" y="337"/>
                    <a:pt x="33" y="337"/>
                  </a:cubicBezTo>
                  <a:cubicBezTo>
                    <a:pt x="33" y="337"/>
                    <a:pt x="33" y="337"/>
                    <a:pt x="34" y="337"/>
                  </a:cubicBezTo>
                  <a:cubicBezTo>
                    <a:pt x="35" y="337"/>
                    <a:pt x="36" y="336"/>
                    <a:pt x="37" y="336"/>
                  </a:cubicBezTo>
                  <a:cubicBezTo>
                    <a:pt x="38" y="337"/>
                    <a:pt x="39" y="337"/>
                    <a:pt x="40" y="337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42" y="337"/>
                    <a:pt x="44" y="335"/>
                    <a:pt x="45" y="333"/>
                  </a:cubicBezTo>
                  <a:cubicBezTo>
                    <a:pt x="45" y="334"/>
                    <a:pt x="45" y="334"/>
                    <a:pt x="46" y="334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3" y="335"/>
                    <a:pt x="55" y="333"/>
                    <a:pt x="57" y="331"/>
                  </a:cubicBezTo>
                  <a:cubicBezTo>
                    <a:pt x="58" y="331"/>
                    <a:pt x="59" y="330"/>
                    <a:pt x="60" y="330"/>
                  </a:cubicBezTo>
                  <a:cubicBezTo>
                    <a:pt x="62" y="328"/>
                    <a:pt x="65" y="327"/>
                    <a:pt x="67" y="327"/>
                  </a:cubicBezTo>
                  <a:cubicBezTo>
                    <a:pt x="67" y="328"/>
                    <a:pt x="65" y="329"/>
                    <a:pt x="63" y="331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1" y="332"/>
                    <a:pt x="60" y="332"/>
                    <a:pt x="59" y="332"/>
                  </a:cubicBezTo>
                  <a:cubicBezTo>
                    <a:pt x="57" y="333"/>
                    <a:pt x="55" y="334"/>
                    <a:pt x="54" y="336"/>
                  </a:cubicBezTo>
                  <a:cubicBezTo>
                    <a:pt x="53" y="336"/>
                    <a:pt x="53" y="337"/>
                    <a:pt x="52" y="338"/>
                  </a:cubicBezTo>
                  <a:cubicBezTo>
                    <a:pt x="52" y="338"/>
                    <a:pt x="51" y="338"/>
                    <a:pt x="51" y="338"/>
                  </a:cubicBezTo>
                  <a:cubicBezTo>
                    <a:pt x="48" y="338"/>
                    <a:pt x="46" y="339"/>
                    <a:pt x="44" y="342"/>
                  </a:cubicBezTo>
                  <a:cubicBezTo>
                    <a:pt x="44" y="342"/>
                    <a:pt x="43" y="343"/>
                    <a:pt x="41" y="343"/>
                  </a:cubicBezTo>
                  <a:cubicBezTo>
                    <a:pt x="39" y="344"/>
                    <a:pt x="36" y="346"/>
                    <a:pt x="35" y="350"/>
                  </a:cubicBezTo>
                  <a:cubicBezTo>
                    <a:pt x="35" y="350"/>
                    <a:pt x="35" y="350"/>
                    <a:pt x="35" y="350"/>
                  </a:cubicBezTo>
                  <a:cubicBezTo>
                    <a:pt x="33" y="350"/>
                    <a:pt x="32" y="351"/>
                    <a:pt x="31" y="352"/>
                  </a:cubicBezTo>
                  <a:cubicBezTo>
                    <a:pt x="29" y="354"/>
                    <a:pt x="28" y="357"/>
                    <a:pt x="28" y="359"/>
                  </a:cubicBezTo>
                  <a:cubicBezTo>
                    <a:pt x="28" y="361"/>
                    <a:pt x="28" y="361"/>
                    <a:pt x="28" y="361"/>
                  </a:cubicBezTo>
                  <a:cubicBezTo>
                    <a:pt x="28" y="363"/>
                    <a:pt x="28" y="367"/>
                    <a:pt x="30" y="369"/>
                  </a:cubicBezTo>
                  <a:cubicBezTo>
                    <a:pt x="31" y="369"/>
                    <a:pt x="32" y="370"/>
                    <a:pt x="33" y="370"/>
                  </a:cubicBezTo>
                  <a:cubicBezTo>
                    <a:pt x="33" y="370"/>
                    <a:pt x="33" y="370"/>
                    <a:pt x="33" y="370"/>
                  </a:cubicBezTo>
                  <a:cubicBezTo>
                    <a:pt x="36" y="370"/>
                    <a:pt x="38" y="367"/>
                    <a:pt x="39" y="365"/>
                  </a:cubicBezTo>
                  <a:cubicBezTo>
                    <a:pt x="39" y="365"/>
                    <a:pt x="39" y="365"/>
                    <a:pt x="40" y="365"/>
                  </a:cubicBezTo>
                  <a:cubicBezTo>
                    <a:pt x="40" y="365"/>
                    <a:pt x="41" y="365"/>
                    <a:pt x="42" y="365"/>
                  </a:cubicBezTo>
                  <a:cubicBezTo>
                    <a:pt x="42" y="365"/>
                    <a:pt x="42" y="365"/>
                    <a:pt x="43" y="365"/>
                  </a:cubicBezTo>
                  <a:cubicBezTo>
                    <a:pt x="43" y="365"/>
                    <a:pt x="43" y="365"/>
                    <a:pt x="43" y="365"/>
                  </a:cubicBezTo>
                  <a:cubicBezTo>
                    <a:pt x="43" y="368"/>
                    <a:pt x="44" y="369"/>
                    <a:pt x="46" y="369"/>
                  </a:cubicBezTo>
                  <a:cubicBezTo>
                    <a:pt x="46" y="369"/>
                    <a:pt x="46" y="369"/>
                    <a:pt x="46" y="369"/>
                  </a:cubicBezTo>
                  <a:cubicBezTo>
                    <a:pt x="46" y="369"/>
                    <a:pt x="45" y="370"/>
                    <a:pt x="45" y="370"/>
                  </a:cubicBezTo>
                  <a:cubicBezTo>
                    <a:pt x="45" y="371"/>
                    <a:pt x="44" y="372"/>
                    <a:pt x="44" y="373"/>
                  </a:cubicBezTo>
                  <a:cubicBezTo>
                    <a:pt x="44" y="373"/>
                    <a:pt x="44" y="373"/>
                    <a:pt x="44" y="374"/>
                  </a:cubicBezTo>
                  <a:cubicBezTo>
                    <a:pt x="44" y="374"/>
                    <a:pt x="44" y="374"/>
                    <a:pt x="44" y="374"/>
                  </a:cubicBezTo>
                  <a:cubicBezTo>
                    <a:pt x="44" y="375"/>
                    <a:pt x="43" y="376"/>
                    <a:pt x="43" y="377"/>
                  </a:cubicBezTo>
                  <a:cubicBezTo>
                    <a:pt x="43" y="379"/>
                    <a:pt x="44" y="381"/>
                    <a:pt x="45" y="382"/>
                  </a:cubicBezTo>
                  <a:cubicBezTo>
                    <a:pt x="45" y="382"/>
                    <a:pt x="45" y="382"/>
                    <a:pt x="46" y="383"/>
                  </a:cubicBezTo>
                  <a:cubicBezTo>
                    <a:pt x="46" y="385"/>
                    <a:pt x="48" y="388"/>
                    <a:pt x="47" y="389"/>
                  </a:cubicBezTo>
                  <a:cubicBezTo>
                    <a:pt x="47" y="390"/>
                    <a:pt x="47" y="391"/>
                    <a:pt x="46" y="391"/>
                  </a:cubicBezTo>
                  <a:cubicBezTo>
                    <a:pt x="46" y="390"/>
                    <a:pt x="46" y="390"/>
                    <a:pt x="46" y="390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42" y="390"/>
                    <a:pt x="42" y="390"/>
                    <a:pt x="41" y="390"/>
                  </a:cubicBezTo>
                  <a:cubicBezTo>
                    <a:pt x="41" y="390"/>
                    <a:pt x="40" y="390"/>
                    <a:pt x="39" y="390"/>
                  </a:cubicBezTo>
                  <a:cubicBezTo>
                    <a:pt x="38" y="390"/>
                    <a:pt x="37" y="390"/>
                    <a:pt x="37" y="390"/>
                  </a:cubicBezTo>
                  <a:cubicBezTo>
                    <a:pt x="35" y="391"/>
                    <a:pt x="33" y="393"/>
                    <a:pt x="32" y="395"/>
                  </a:cubicBezTo>
                  <a:cubicBezTo>
                    <a:pt x="30" y="397"/>
                    <a:pt x="30" y="399"/>
                    <a:pt x="30" y="400"/>
                  </a:cubicBezTo>
                  <a:cubicBezTo>
                    <a:pt x="30" y="400"/>
                    <a:pt x="31" y="401"/>
                    <a:pt x="31" y="402"/>
                  </a:cubicBezTo>
                  <a:cubicBezTo>
                    <a:pt x="30" y="402"/>
                    <a:pt x="28" y="403"/>
                    <a:pt x="26" y="405"/>
                  </a:cubicBezTo>
                  <a:cubicBezTo>
                    <a:pt x="25" y="407"/>
                    <a:pt x="25" y="408"/>
                    <a:pt x="25" y="409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5" y="412"/>
                    <a:pt x="25" y="414"/>
                    <a:pt x="26" y="417"/>
                  </a:cubicBezTo>
                  <a:cubicBezTo>
                    <a:pt x="27" y="418"/>
                    <a:pt x="29" y="419"/>
                    <a:pt x="31" y="419"/>
                  </a:cubicBezTo>
                  <a:cubicBezTo>
                    <a:pt x="31" y="419"/>
                    <a:pt x="32" y="419"/>
                    <a:pt x="32" y="418"/>
                  </a:cubicBezTo>
                  <a:cubicBezTo>
                    <a:pt x="33" y="418"/>
                    <a:pt x="33" y="418"/>
                    <a:pt x="34" y="418"/>
                  </a:cubicBezTo>
                  <a:cubicBezTo>
                    <a:pt x="34" y="419"/>
                    <a:pt x="33" y="419"/>
                    <a:pt x="31" y="420"/>
                  </a:cubicBezTo>
                  <a:cubicBezTo>
                    <a:pt x="30" y="420"/>
                    <a:pt x="30" y="420"/>
                    <a:pt x="30" y="420"/>
                  </a:cubicBezTo>
                  <a:cubicBezTo>
                    <a:pt x="29" y="421"/>
                    <a:pt x="27" y="421"/>
                    <a:pt x="26" y="423"/>
                  </a:cubicBezTo>
                  <a:cubicBezTo>
                    <a:pt x="23" y="426"/>
                    <a:pt x="25" y="429"/>
                    <a:pt x="26" y="431"/>
                  </a:cubicBezTo>
                  <a:cubicBezTo>
                    <a:pt x="26" y="431"/>
                    <a:pt x="27" y="432"/>
                    <a:pt x="27" y="432"/>
                  </a:cubicBezTo>
                  <a:cubicBezTo>
                    <a:pt x="27" y="432"/>
                    <a:pt x="27" y="432"/>
                    <a:pt x="26" y="433"/>
                  </a:cubicBezTo>
                  <a:cubicBezTo>
                    <a:pt x="26" y="433"/>
                    <a:pt x="25" y="435"/>
                    <a:pt x="25" y="437"/>
                  </a:cubicBezTo>
                  <a:cubicBezTo>
                    <a:pt x="26" y="439"/>
                    <a:pt x="27" y="440"/>
                    <a:pt x="27" y="442"/>
                  </a:cubicBezTo>
                  <a:cubicBezTo>
                    <a:pt x="28" y="443"/>
                    <a:pt x="28" y="443"/>
                    <a:pt x="28" y="443"/>
                  </a:cubicBezTo>
                  <a:cubicBezTo>
                    <a:pt x="29" y="445"/>
                    <a:pt x="32" y="446"/>
                    <a:pt x="34" y="447"/>
                  </a:cubicBezTo>
                  <a:cubicBezTo>
                    <a:pt x="35" y="447"/>
                    <a:pt x="35" y="447"/>
                    <a:pt x="35" y="447"/>
                  </a:cubicBezTo>
                  <a:cubicBezTo>
                    <a:pt x="36" y="448"/>
                    <a:pt x="37" y="449"/>
                    <a:pt x="38" y="450"/>
                  </a:cubicBezTo>
                  <a:cubicBezTo>
                    <a:pt x="39" y="451"/>
                    <a:pt x="40" y="452"/>
                    <a:pt x="42" y="453"/>
                  </a:cubicBezTo>
                  <a:cubicBezTo>
                    <a:pt x="43" y="453"/>
                    <a:pt x="44" y="453"/>
                    <a:pt x="45" y="454"/>
                  </a:cubicBezTo>
                  <a:cubicBezTo>
                    <a:pt x="43" y="454"/>
                    <a:pt x="40" y="455"/>
                    <a:pt x="39" y="459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7" y="458"/>
                    <a:pt x="35" y="456"/>
                    <a:pt x="33" y="454"/>
                  </a:cubicBezTo>
                  <a:cubicBezTo>
                    <a:pt x="32" y="452"/>
                    <a:pt x="31" y="450"/>
                    <a:pt x="30" y="448"/>
                  </a:cubicBezTo>
                  <a:cubicBezTo>
                    <a:pt x="30" y="446"/>
                    <a:pt x="29" y="444"/>
                    <a:pt x="27" y="442"/>
                  </a:cubicBezTo>
                  <a:cubicBezTo>
                    <a:pt x="27" y="441"/>
                    <a:pt x="27" y="441"/>
                    <a:pt x="26" y="440"/>
                  </a:cubicBezTo>
                  <a:cubicBezTo>
                    <a:pt x="25" y="437"/>
                    <a:pt x="22" y="434"/>
                    <a:pt x="19" y="432"/>
                  </a:cubicBezTo>
                  <a:cubicBezTo>
                    <a:pt x="19" y="432"/>
                    <a:pt x="18" y="431"/>
                    <a:pt x="18" y="431"/>
                  </a:cubicBezTo>
                  <a:cubicBezTo>
                    <a:pt x="15" y="429"/>
                    <a:pt x="13" y="427"/>
                    <a:pt x="9" y="427"/>
                  </a:cubicBezTo>
                  <a:cubicBezTo>
                    <a:pt x="8" y="427"/>
                    <a:pt x="8" y="427"/>
                    <a:pt x="7" y="427"/>
                  </a:cubicBezTo>
                  <a:cubicBezTo>
                    <a:pt x="6" y="428"/>
                    <a:pt x="4" y="429"/>
                    <a:pt x="2" y="431"/>
                  </a:cubicBezTo>
                  <a:cubicBezTo>
                    <a:pt x="0" y="436"/>
                    <a:pt x="1" y="442"/>
                    <a:pt x="2" y="445"/>
                  </a:cubicBezTo>
                  <a:cubicBezTo>
                    <a:pt x="3" y="446"/>
                    <a:pt x="4" y="447"/>
                    <a:pt x="5" y="448"/>
                  </a:cubicBezTo>
                  <a:cubicBezTo>
                    <a:pt x="5" y="448"/>
                    <a:pt x="6" y="448"/>
                    <a:pt x="6" y="448"/>
                  </a:cubicBezTo>
                  <a:cubicBezTo>
                    <a:pt x="6" y="448"/>
                    <a:pt x="6" y="448"/>
                    <a:pt x="6" y="448"/>
                  </a:cubicBezTo>
                  <a:cubicBezTo>
                    <a:pt x="6" y="448"/>
                    <a:pt x="5" y="450"/>
                    <a:pt x="4" y="450"/>
                  </a:cubicBezTo>
                  <a:cubicBezTo>
                    <a:pt x="4" y="452"/>
                    <a:pt x="3" y="453"/>
                    <a:pt x="2" y="454"/>
                  </a:cubicBezTo>
                  <a:cubicBezTo>
                    <a:pt x="2" y="454"/>
                    <a:pt x="2" y="454"/>
                    <a:pt x="2" y="454"/>
                  </a:cubicBezTo>
                  <a:cubicBezTo>
                    <a:pt x="2" y="457"/>
                    <a:pt x="0" y="460"/>
                    <a:pt x="3" y="463"/>
                  </a:cubicBezTo>
                  <a:cubicBezTo>
                    <a:pt x="3" y="464"/>
                    <a:pt x="5" y="465"/>
                    <a:pt x="7" y="465"/>
                  </a:cubicBezTo>
                  <a:cubicBezTo>
                    <a:pt x="7" y="465"/>
                    <a:pt x="8" y="465"/>
                    <a:pt x="8" y="465"/>
                  </a:cubicBezTo>
                  <a:cubicBezTo>
                    <a:pt x="8" y="465"/>
                    <a:pt x="8" y="465"/>
                    <a:pt x="8" y="465"/>
                  </a:cubicBezTo>
                  <a:cubicBezTo>
                    <a:pt x="8" y="465"/>
                    <a:pt x="8" y="465"/>
                    <a:pt x="9" y="466"/>
                  </a:cubicBezTo>
                  <a:cubicBezTo>
                    <a:pt x="9" y="467"/>
                    <a:pt x="10" y="467"/>
                    <a:pt x="10" y="468"/>
                  </a:cubicBezTo>
                  <a:cubicBezTo>
                    <a:pt x="10" y="469"/>
                    <a:pt x="11" y="469"/>
                    <a:pt x="11" y="470"/>
                  </a:cubicBezTo>
                  <a:cubicBezTo>
                    <a:pt x="11" y="471"/>
                    <a:pt x="11" y="471"/>
                    <a:pt x="10" y="472"/>
                  </a:cubicBezTo>
                  <a:cubicBezTo>
                    <a:pt x="8" y="474"/>
                    <a:pt x="8" y="477"/>
                    <a:pt x="10" y="479"/>
                  </a:cubicBezTo>
                  <a:cubicBezTo>
                    <a:pt x="10" y="480"/>
                    <a:pt x="11" y="480"/>
                    <a:pt x="12" y="481"/>
                  </a:cubicBezTo>
                  <a:cubicBezTo>
                    <a:pt x="12" y="481"/>
                    <a:pt x="12" y="482"/>
                    <a:pt x="12" y="482"/>
                  </a:cubicBezTo>
                  <a:cubicBezTo>
                    <a:pt x="12" y="482"/>
                    <a:pt x="12" y="482"/>
                    <a:pt x="12" y="482"/>
                  </a:cubicBezTo>
                  <a:cubicBezTo>
                    <a:pt x="12" y="482"/>
                    <a:pt x="12" y="483"/>
                    <a:pt x="11" y="483"/>
                  </a:cubicBezTo>
                  <a:cubicBezTo>
                    <a:pt x="10" y="485"/>
                    <a:pt x="8" y="488"/>
                    <a:pt x="10" y="491"/>
                  </a:cubicBezTo>
                  <a:cubicBezTo>
                    <a:pt x="11" y="492"/>
                    <a:pt x="12" y="493"/>
                    <a:pt x="14" y="494"/>
                  </a:cubicBezTo>
                  <a:cubicBezTo>
                    <a:pt x="12" y="496"/>
                    <a:pt x="12" y="500"/>
                    <a:pt x="13" y="501"/>
                  </a:cubicBezTo>
                  <a:cubicBezTo>
                    <a:pt x="14" y="505"/>
                    <a:pt x="17" y="507"/>
                    <a:pt x="20" y="509"/>
                  </a:cubicBezTo>
                  <a:cubicBezTo>
                    <a:pt x="21" y="510"/>
                    <a:pt x="21" y="510"/>
                    <a:pt x="21" y="510"/>
                  </a:cubicBezTo>
                  <a:cubicBezTo>
                    <a:pt x="22" y="511"/>
                    <a:pt x="23" y="511"/>
                    <a:pt x="24" y="513"/>
                  </a:cubicBezTo>
                  <a:cubicBezTo>
                    <a:pt x="24" y="513"/>
                    <a:pt x="25" y="514"/>
                    <a:pt x="25" y="515"/>
                  </a:cubicBezTo>
                  <a:cubicBezTo>
                    <a:pt x="26" y="515"/>
                    <a:pt x="26" y="516"/>
                    <a:pt x="26" y="516"/>
                  </a:cubicBezTo>
                  <a:cubicBezTo>
                    <a:pt x="27" y="516"/>
                    <a:pt x="26" y="517"/>
                    <a:pt x="26" y="518"/>
                  </a:cubicBezTo>
                  <a:cubicBezTo>
                    <a:pt x="25" y="519"/>
                    <a:pt x="25" y="519"/>
                    <a:pt x="24" y="520"/>
                  </a:cubicBezTo>
                  <a:cubicBezTo>
                    <a:pt x="24" y="521"/>
                    <a:pt x="24" y="521"/>
                    <a:pt x="24" y="522"/>
                  </a:cubicBezTo>
                  <a:cubicBezTo>
                    <a:pt x="23" y="523"/>
                    <a:pt x="22" y="525"/>
                    <a:pt x="22" y="527"/>
                  </a:cubicBezTo>
                  <a:cubicBezTo>
                    <a:pt x="22" y="530"/>
                    <a:pt x="25" y="533"/>
                    <a:pt x="27" y="535"/>
                  </a:cubicBezTo>
                  <a:cubicBezTo>
                    <a:pt x="28" y="535"/>
                    <a:pt x="29" y="535"/>
                    <a:pt x="30" y="536"/>
                  </a:cubicBezTo>
                  <a:cubicBezTo>
                    <a:pt x="31" y="536"/>
                    <a:pt x="31" y="536"/>
                    <a:pt x="31" y="536"/>
                  </a:cubicBezTo>
                  <a:cubicBezTo>
                    <a:pt x="31" y="536"/>
                    <a:pt x="32" y="536"/>
                    <a:pt x="32" y="536"/>
                  </a:cubicBezTo>
                  <a:cubicBezTo>
                    <a:pt x="33" y="537"/>
                    <a:pt x="33" y="537"/>
                    <a:pt x="34" y="537"/>
                  </a:cubicBezTo>
                  <a:cubicBezTo>
                    <a:pt x="35" y="537"/>
                    <a:pt x="36" y="538"/>
                    <a:pt x="36" y="538"/>
                  </a:cubicBezTo>
                  <a:cubicBezTo>
                    <a:pt x="37" y="538"/>
                    <a:pt x="37" y="538"/>
                    <a:pt x="37" y="538"/>
                  </a:cubicBezTo>
                  <a:cubicBezTo>
                    <a:pt x="36" y="538"/>
                    <a:pt x="35" y="538"/>
                    <a:pt x="33" y="539"/>
                  </a:cubicBezTo>
                  <a:cubicBezTo>
                    <a:pt x="33" y="539"/>
                    <a:pt x="33" y="539"/>
                    <a:pt x="33" y="539"/>
                  </a:cubicBezTo>
                  <a:cubicBezTo>
                    <a:pt x="31" y="540"/>
                    <a:pt x="28" y="541"/>
                    <a:pt x="29" y="546"/>
                  </a:cubicBezTo>
                  <a:cubicBezTo>
                    <a:pt x="29" y="547"/>
                    <a:pt x="30" y="548"/>
                    <a:pt x="31" y="549"/>
                  </a:cubicBezTo>
                  <a:cubicBezTo>
                    <a:pt x="31" y="550"/>
                    <a:pt x="32" y="550"/>
                    <a:pt x="33" y="550"/>
                  </a:cubicBezTo>
                  <a:cubicBezTo>
                    <a:pt x="34" y="559"/>
                    <a:pt x="39" y="566"/>
                    <a:pt x="44" y="572"/>
                  </a:cubicBezTo>
                  <a:cubicBezTo>
                    <a:pt x="46" y="575"/>
                    <a:pt x="46" y="575"/>
                    <a:pt x="46" y="575"/>
                  </a:cubicBezTo>
                  <a:cubicBezTo>
                    <a:pt x="49" y="579"/>
                    <a:pt x="54" y="583"/>
                    <a:pt x="61" y="583"/>
                  </a:cubicBezTo>
                  <a:cubicBezTo>
                    <a:pt x="61" y="583"/>
                    <a:pt x="62" y="583"/>
                    <a:pt x="62" y="583"/>
                  </a:cubicBezTo>
                  <a:cubicBezTo>
                    <a:pt x="65" y="583"/>
                    <a:pt x="67" y="582"/>
                    <a:pt x="69" y="580"/>
                  </a:cubicBezTo>
                  <a:cubicBezTo>
                    <a:pt x="72" y="575"/>
                    <a:pt x="71" y="570"/>
                    <a:pt x="71" y="565"/>
                  </a:cubicBezTo>
                  <a:cubicBezTo>
                    <a:pt x="71" y="564"/>
                    <a:pt x="71" y="564"/>
                    <a:pt x="71" y="564"/>
                  </a:cubicBezTo>
                  <a:cubicBezTo>
                    <a:pt x="70" y="560"/>
                    <a:pt x="70" y="560"/>
                    <a:pt x="70" y="560"/>
                  </a:cubicBezTo>
                  <a:cubicBezTo>
                    <a:pt x="69" y="551"/>
                    <a:pt x="68" y="542"/>
                    <a:pt x="63" y="533"/>
                  </a:cubicBezTo>
                  <a:cubicBezTo>
                    <a:pt x="58" y="523"/>
                    <a:pt x="58" y="517"/>
                    <a:pt x="58" y="506"/>
                  </a:cubicBezTo>
                  <a:cubicBezTo>
                    <a:pt x="58" y="504"/>
                    <a:pt x="58" y="502"/>
                    <a:pt x="58" y="501"/>
                  </a:cubicBezTo>
                  <a:cubicBezTo>
                    <a:pt x="58" y="498"/>
                    <a:pt x="58" y="496"/>
                    <a:pt x="58" y="495"/>
                  </a:cubicBezTo>
                  <a:cubicBezTo>
                    <a:pt x="59" y="493"/>
                    <a:pt x="59" y="493"/>
                    <a:pt x="59" y="493"/>
                  </a:cubicBezTo>
                  <a:cubicBezTo>
                    <a:pt x="59" y="491"/>
                    <a:pt x="59" y="489"/>
                    <a:pt x="59" y="486"/>
                  </a:cubicBezTo>
                  <a:cubicBezTo>
                    <a:pt x="59" y="484"/>
                    <a:pt x="57" y="482"/>
                    <a:pt x="56" y="481"/>
                  </a:cubicBezTo>
                  <a:cubicBezTo>
                    <a:pt x="56" y="481"/>
                    <a:pt x="56" y="481"/>
                    <a:pt x="56" y="480"/>
                  </a:cubicBezTo>
                  <a:cubicBezTo>
                    <a:pt x="57" y="481"/>
                    <a:pt x="58" y="481"/>
                    <a:pt x="59" y="481"/>
                  </a:cubicBezTo>
                  <a:cubicBezTo>
                    <a:pt x="59" y="481"/>
                    <a:pt x="60" y="481"/>
                    <a:pt x="60" y="481"/>
                  </a:cubicBezTo>
                  <a:cubicBezTo>
                    <a:pt x="61" y="481"/>
                    <a:pt x="61" y="481"/>
                    <a:pt x="62" y="481"/>
                  </a:cubicBezTo>
                  <a:cubicBezTo>
                    <a:pt x="62" y="483"/>
                    <a:pt x="63" y="485"/>
                    <a:pt x="64" y="487"/>
                  </a:cubicBezTo>
                  <a:cubicBezTo>
                    <a:pt x="64" y="487"/>
                    <a:pt x="64" y="487"/>
                    <a:pt x="64" y="487"/>
                  </a:cubicBezTo>
                  <a:cubicBezTo>
                    <a:pt x="62" y="487"/>
                    <a:pt x="61" y="488"/>
                    <a:pt x="60" y="489"/>
                  </a:cubicBezTo>
                  <a:cubicBezTo>
                    <a:pt x="58" y="491"/>
                    <a:pt x="59" y="493"/>
                    <a:pt x="60" y="494"/>
                  </a:cubicBezTo>
                  <a:cubicBezTo>
                    <a:pt x="60" y="495"/>
                    <a:pt x="60" y="495"/>
                    <a:pt x="60" y="495"/>
                  </a:cubicBezTo>
                  <a:cubicBezTo>
                    <a:pt x="60" y="496"/>
                    <a:pt x="60" y="496"/>
                    <a:pt x="60" y="497"/>
                  </a:cubicBezTo>
                  <a:cubicBezTo>
                    <a:pt x="59" y="498"/>
                    <a:pt x="58" y="500"/>
                    <a:pt x="59" y="502"/>
                  </a:cubicBezTo>
                  <a:cubicBezTo>
                    <a:pt x="59" y="504"/>
                    <a:pt x="60" y="504"/>
                    <a:pt x="62" y="505"/>
                  </a:cubicBezTo>
                  <a:cubicBezTo>
                    <a:pt x="62" y="505"/>
                    <a:pt x="62" y="505"/>
                    <a:pt x="63" y="505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62" y="507"/>
                    <a:pt x="62" y="509"/>
                    <a:pt x="62" y="510"/>
                  </a:cubicBezTo>
                  <a:cubicBezTo>
                    <a:pt x="62" y="511"/>
                    <a:pt x="62" y="511"/>
                    <a:pt x="62" y="512"/>
                  </a:cubicBezTo>
                  <a:cubicBezTo>
                    <a:pt x="62" y="512"/>
                    <a:pt x="62" y="512"/>
                    <a:pt x="62" y="512"/>
                  </a:cubicBezTo>
                  <a:cubicBezTo>
                    <a:pt x="62" y="515"/>
                    <a:pt x="62" y="516"/>
                    <a:pt x="64" y="519"/>
                  </a:cubicBezTo>
                  <a:cubicBezTo>
                    <a:pt x="64" y="519"/>
                    <a:pt x="64" y="519"/>
                    <a:pt x="64" y="520"/>
                  </a:cubicBezTo>
                  <a:cubicBezTo>
                    <a:pt x="65" y="521"/>
                    <a:pt x="65" y="522"/>
                    <a:pt x="66" y="522"/>
                  </a:cubicBezTo>
                  <a:cubicBezTo>
                    <a:pt x="68" y="524"/>
                    <a:pt x="70" y="524"/>
                    <a:pt x="71" y="524"/>
                  </a:cubicBezTo>
                  <a:cubicBezTo>
                    <a:pt x="71" y="524"/>
                    <a:pt x="71" y="524"/>
                    <a:pt x="72" y="524"/>
                  </a:cubicBezTo>
                  <a:cubicBezTo>
                    <a:pt x="70" y="526"/>
                    <a:pt x="69" y="530"/>
                    <a:pt x="70" y="534"/>
                  </a:cubicBezTo>
                  <a:cubicBezTo>
                    <a:pt x="71" y="536"/>
                    <a:pt x="72" y="537"/>
                    <a:pt x="73" y="538"/>
                  </a:cubicBezTo>
                  <a:cubicBezTo>
                    <a:pt x="74" y="539"/>
                    <a:pt x="74" y="539"/>
                    <a:pt x="74" y="539"/>
                  </a:cubicBezTo>
                  <a:cubicBezTo>
                    <a:pt x="74" y="539"/>
                    <a:pt x="74" y="540"/>
                    <a:pt x="75" y="540"/>
                  </a:cubicBezTo>
                  <a:cubicBezTo>
                    <a:pt x="75" y="541"/>
                    <a:pt x="76" y="542"/>
                    <a:pt x="77" y="543"/>
                  </a:cubicBezTo>
                  <a:cubicBezTo>
                    <a:pt x="77" y="543"/>
                    <a:pt x="80" y="545"/>
                    <a:pt x="82" y="545"/>
                  </a:cubicBezTo>
                  <a:cubicBezTo>
                    <a:pt x="83" y="545"/>
                    <a:pt x="83" y="545"/>
                    <a:pt x="83" y="545"/>
                  </a:cubicBezTo>
                  <a:cubicBezTo>
                    <a:pt x="83" y="545"/>
                    <a:pt x="83" y="546"/>
                    <a:pt x="83" y="546"/>
                  </a:cubicBezTo>
                  <a:cubicBezTo>
                    <a:pt x="82" y="549"/>
                    <a:pt x="82" y="551"/>
                    <a:pt x="82" y="553"/>
                  </a:cubicBezTo>
                  <a:cubicBezTo>
                    <a:pt x="82" y="556"/>
                    <a:pt x="82" y="556"/>
                    <a:pt x="82" y="556"/>
                  </a:cubicBezTo>
                  <a:cubicBezTo>
                    <a:pt x="83" y="559"/>
                    <a:pt x="83" y="559"/>
                    <a:pt x="83" y="559"/>
                  </a:cubicBezTo>
                  <a:cubicBezTo>
                    <a:pt x="84" y="559"/>
                    <a:pt x="84" y="559"/>
                    <a:pt x="84" y="559"/>
                  </a:cubicBezTo>
                  <a:cubicBezTo>
                    <a:pt x="85" y="561"/>
                    <a:pt x="125" y="602"/>
                    <a:pt x="284" y="662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88" y="658"/>
                    <a:pt x="288" y="658"/>
                    <a:pt x="288" y="658"/>
                  </a:cubicBezTo>
                  <a:cubicBezTo>
                    <a:pt x="288" y="657"/>
                    <a:pt x="287" y="656"/>
                    <a:pt x="287" y="655"/>
                  </a:cubicBezTo>
                  <a:cubicBezTo>
                    <a:pt x="285" y="645"/>
                    <a:pt x="287" y="638"/>
                    <a:pt x="290" y="629"/>
                  </a:cubicBezTo>
                  <a:cubicBezTo>
                    <a:pt x="291" y="627"/>
                    <a:pt x="292" y="625"/>
                    <a:pt x="292" y="623"/>
                  </a:cubicBezTo>
                  <a:cubicBezTo>
                    <a:pt x="294" y="616"/>
                    <a:pt x="298" y="606"/>
                    <a:pt x="295" y="599"/>
                  </a:cubicBezTo>
                  <a:cubicBezTo>
                    <a:pt x="293" y="595"/>
                    <a:pt x="292" y="593"/>
                    <a:pt x="290" y="590"/>
                  </a:cubicBezTo>
                  <a:cubicBezTo>
                    <a:pt x="287" y="586"/>
                    <a:pt x="285" y="582"/>
                    <a:pt x="284" y="576"/>
                  </a:cubicBezTo>
                  <a:cubicBezTo>
                    <a:pt x="284" y="574"/>
                    <a:pt x="283" y="573"/>
                    <a:pt x="283" y="571"/>
                  </a:cubicBezTo>
                  <a:cubicBezTo>
                    <a:pt x="282" y="564"/>
                    <a:pt x="280" y="556"/>
                    <a:pt x="277" y="551"/>
                  </a:cubicBezTo>
                  <a:cubicBezTo>
                    <a:pt x="275" y="547"/>
                    <a:pt x="273" y="545"/>
                    <a:pt x="272" y="543"/>
                  </a:cubicBezTo>
                  <a:cubicBezTo>
                    <a:pt x="269" y="540"/>
                    <a:pt x="267" y="538"/>
                    <a:pt x="268" y="530"/>
                  </a:cubicBezTo>
                  <a:cubicBezTo>
                    <a:pt x="268" y="528"/>
                    <a:pt x="268" y="528"/>
                    <a:pt x="268" y="528"/>
                  </a:cubicBezTo>
                  <a:cubicBezTo>
                    <a:pt x="268" y="520"/>
                    <a:pt x="269" y="509"/>
                    <a:pt x="262" y="505"/>
                  </a:cubicBezTo>
                  <a:cubicBezTo>
                    <a:pt x="260" y="504"/>
                    <a:pt x="259" y="503"/>
                    <a:pt x="258" y="503"/>
                  </a:cubicBezTo>
                  <a:cubicBezTo>
                    <a:pt x="255" y="503"/>
                    <a:pt x="254" y="503"/>
                    <a:pt x="253" y="498"/>
                  </a:cubicBezTo>
                  <a:cubicBezTo>
                    <a:pt x="253" y="495"/>
                    <a:pt x="253" y="493"/>
                    <a:pt x="253" y="490"/>
                  </a:cubicBezTo>
                  <a:cubicBezTo>
                    <a:pt x="253" y="488"/>
                    <a:pt x="253" y="486"/>
                    <a:pt x="252" y="484"/>
                  </a:cubicBezTo>
                  <a:cubicBezTo>
                    <a:pt x="252" y="481"/>
                    <a:pt x="252" y="481"/>
                    <a:pt x="252" y="481"/>
                  </a:cubicBezTo>
                  <a:cubicBezTo>
                    <a:pt x="251" y="473"/>
                    <a:pt x="250" y="464"/>
                    <a:pt x="244" y="460"/>
                  </a:cubicBezTo>
                  <a:cubicBezTo>
                    <a:pt x="242" y="458"/>
                    <a:pt x="241" y="458"/>
                    <a:pt x="240" y="457"/>
                  </a:cubicBezTo>
                  <a:cubicBezTo>
                    <a:pt x="238" y="456"/>
                    <a:pt x="236" y="456"/>
                    <a:pt x="235" y="453"/>
                  </a:cubicBezTo>
                  <a:cubicBezTo>
                    <a:pt x="230" y="444"/>
                    <a:pt x="240" y="425"/>
                    <a:pt x="250" y="408"/>
                  </a:cubicBezTo>
                  <a:cubicBezTo>
                    <a:pt x="252" y="406"/>
                    <a:pt x="253" y="404"/>
                    <a:pt x="254" y="402"/>
                  </a:cubicBezTo>
                  <a:cubicBezTo>
                    <a:pt x="267" y="378"/>
                    <a:pt x="280" y="353"/>
                    <a:pt x="291" y="329"/>
                  </a:cubicBezTo>
                  <a:cubicBezTo>
                    <a:pt x="292" y="328"/>
                    <a:pt x="292" y="328"/>
                    <a:pt x="292" y="328"/>
                  </a:cubicBezTo>
                  <a:cubicBezTo>
                    <a:pt x="299" y="313"/>
                    <a:pt x="306" y="300"/>
                    <a:pt x="312" y="287"/>
                  </a:cubicBezTo>
                  <a:cubicBezTo>
                    <a:pt x="318" y="277"/>
                    <a:pt x="322" y="267"/>
                    <a:pt x="327" y="257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34" y="244"/>
                    <a:pt x="340" y="232"/>
                    <a:pt x="346" y="220"/>
                  </a:cubicBezTo>
                  <a:cubicBezTo>
                    <a:pt x="347" y="218"/>
                    <a:pt x="347" y="218"/>
                    <a:pt x="347" y="218"/>
                  </a:cubicBezTo>
                  <a:lnTo>
                    <a:pt x="345" y="216"/>
                  </a:lnTo>
                  <a:close/>
                  <a:moveTo>
                    <a:pt x="69" y="498"/>
                  </a:moveTo>
                  <a:cubicBezTo>
                    <a:pt x="69" y="497"/>
                    <a:pt x="69" y="496"/>
                    <a:pt x="70" y="495"/>
                  </a:cubicBezTo>
                  <a:cubicBezTo>
                    <a:pt x="71" y="496"/>
                    <a:pt x="71" y="496"/>
                    <a:pt x="71" y="497"/>
                  </a:cubicBezTo>
                  <a:cubicBezTo>
                    <a:pt x="71" y="499"/>
                    <a:pt x="71" y="499"/>
                    <a:pt x="70" y="500"/>
                  </a:cubicBezTo>
                  <a:cubicBezTo>
                    <a:pt x="70" y="500"/>
                    <a:pt x="69" y="500"/>
                    <a:pt x="68" y="501"/>
                  </a:cubicBezTo>
                  <a:cubicBezTo>
                    <a:pt x="68" y="501"/>
                    <a:pt x="68" y="501"/>
                    <a:pt x="68" y="501"/>
                  </a:cubicBezTo>
                  <a:cubicBezTo>
                    <a:pt x="69" y="500"/>
                    <a:pt x="69" y="499"/>
                    <a:pt x="69" y="498"/>
                  </a:cubicBezTo>
                  <a:close/>
                  <a:moveTo>
                    <a:pt x="45" y="465"/>
                  </a:moveTo>
                  <a:cubicBezTo>
                    <a:pt x="46" y="465"/>
                    <a:pt x="46" y="465"/>
                    <a:pt x="47" y="465"/>
                  </a:cubicBezTo>
                  <a:cubicBezTo>
                    <a:pt x="47" y="465"/>
                    <a:pt x="47" y="465"/>
                    <a:pt x="47" y="465"/>
                  </a:cubicBezTo>
                  <a:cubicBezTo>
                    <a:pt x="48" y="465"/>
                    <a:pt x="48" y="465"/>
                    <a:pt x="48" y="465"/>
                  </a:cubicBezTo>
                  <a:cubicBezTo>
                    <a:pt x="48" y="465"/>
                    <a:pt x="49" y="465"/>
                    <a:pt x="49" y="465"/>
                  </a:cubicBezTo>
                  <a:cubicBezTo>
                    <a:pt x="49" y="466"/>
                    <a:pt x="48" y="467"/>
                    <a:pt x="48" y="469"/>
                  </a:cubicBezTo>
                  <a:cubicBezTo>
                    <a:pt x="48" y="469"/>
                    <a:pt x="48" y="469"/>
                    <a:pt x="48" y="469"/>
                  </a:cubicBezTo>
                  <a:cubicBezTo>
                    <a:pt x="46" y="468"/>
                    <a:pt x="45" y="467"/>
                    <a:pt x="44" y="465"/>
                  </a:cubicBezTo>
                  <a:cubicBezTo>
                    <a:pt x="44" y="465"/>
                    <a:pt x="44" y="465"/>
                    <a:pt x="45" y="465"/>
                  </a:cubicBezTo>
                  <a:cubicBezTo>
                    <a:pt x="45" y="465"/>
                    <a:pt x="45" y="465"/>
                    <a:pt x="45" y="465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3017546" y="6263595"/>
              <a:ext cx="246210" cy="466642"/>
            </a:xfrm>
            <a:custGeom>
              <a:avLst/>
              <a:gdLst>
                <a:gd name="T0" fmla="*/ 33 w 45"/>
                <a:gd name="T1" fmla="*/ 35 h 94"/>
                <a:gd name="T2" fmla="*/ 36 w 45"/>
                <a:gd name="T3" fmla="*/ 31 h 94"/>
                <a:gd name="T4" fmla="*/ 43 w 45"/>
                <a:gd name="T5" fmla="*/ 19 h 94"/>
                <a:gd name="T6" fmla="*/ 33 w 45"/>
                <a:gd name="T7" fmla="*/ 11 h 94"/>
                <a:gd name="T8" fmla="*/ 21 w 45"/>
                <a:gd name="T9" fmla="*/ 0 h 94"/>
                <a:gd name="T10" fmla="*/ 14 w 45"/>
                <a:gd name="T11" fmla="*/ 5 h 94"/>
                <a:gd name="T12" fmla="*/ 12 w 45"/>
                <a:gd name="T13" fmla="*/ 7 h 94"/>
                <a:gd name="T14" fmla="*/ 7 w 45"/>
                <a:gd name="T15" fmla="*/ 20 h 94"/>
                <a:gd name="T16" fmla="*/ 6 w 45"/>
                <a:gd name="T17" fmla="*/ 27 h 94"/>
                <a:gd name="T18" fmla="*/ 6 w 45"/>
                <a:gd name="T19" fmla="*/ 40 h 94"/>
                <a:gd name="T20" fmla="*/ 3 w 45"/>
                <a:gd name="T21" fmla="*/ 40 h 94"/>
                <a:gd name="T22" fmla="*/ 2 w 45"/>
                <a:gd name="T23" fmla="*/ 43 h 94"/>
                <a:gd name="T24" fmla="*/ 2 w 45"/>
                <a:gd name="T25" fmla="*/ 46 h 94"/>
                <a:gd name="T26" fmla="*/ 1 w 45"/>
                <a:gd name="T27" fmla="*/ 51 h 94"/>
                <a:gd name="T28" fmla="*/ 3 w 45"/>
                <a:gd name="T29" fmla="*/ 57 h 94"/>
                <a:gd name="T30" fmla="*/ 3 w 45"/>
                <a:gd name="T31" fmla="*/ 59 h 94"/>
                <a:gd name="T32" fmla="*/ 3 w 45"/>
                <a:gd name="T33" fmla="*/ 75 h 94"/>
                <a:gd name="T34" fmla="*/ 3 w 45"/>
                <a:gd name="T35" fmla="*/ 76 h 94"/>
                <a:gd name="T36" fmla="*/ 2 w 45"/>
                <a:gd name="T37" fmla="*/ 84 h 94"/>
                <a:gd name="T38" fmla="*/ 2 w 45"/>
                <a:gd name="T39" fmla="*/ 86 h 94"/>
                <a:gd name="T40" fmla="*/ 10 w 45"/>
                <a:gd name="T41" fmla="*/ 94 h 94"/>
                <a:gd name="T42" fmla="*/ 14 w 45"/>
                <a:gd name="T43" fmla="*/ 92 h 94"/>
                <a:gd name="T44" fmla="*/ 13 w 45"/>
                <a:gd name="T45" fmla="*/ 82 h 94"/>
                <a:gd name="T46" fmla="*/ 13 w 45"/>
                <a:gd name="T47" fmla="*/ 82 h 94"/>
                <a:gd name="T48" fmla="*/ 12 w 45"/>
                <a:gd name="T49" fmla="*/ 69 h 94"/>
                <a:gd name="T50" fmla="*/ 14 w 45"/>
                <a:gd name="T51" fmla="*/ 64 h 94"/>
                <a:gd name="T52" fmla="*/ 18 w 45"/>
                <a:gd name="T53" fmla="*/ 61 h 94"/>
                <a:gd name="T54" fmla="*/ 21 w 45"/>
                <a:gd name="T55" fmla="*/ 58 h 94"/>
                <a:gd name="T56" fmla="*/ 24 w 45"/>
                <a:gd name="T57" fmla="*/ 52 h 94"/>
                <a:gd name="T58" fmla="*/ 23 w 45"/>
                <a:gd name="T59" fmla="*/ 44 h 94"/>
                <a:gd name="T60" fmla="*/ 26 w 45"/>
                <a:gd name="T61" fmla="*/ 41 h 94"/>
                <a:gd name="T62" fmla="*/ 28 w 45"/>
                <a:gd name="T6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94">
                  <a:moveTo>
                    <a:pt x="28" y="39"/>
                  </a:moveTo>
                  <a:cubicBezTo>
                    <a:pt x="31" y="39"/>
                    <a:pt x="32" y="36"/>
                    <a:pt x="33" y="35"/>
                  </a:cubicBezTo>
                  <a:cubicBezTo>
                    <a:pt x="33" y="35"/>
                    <a:pt x="34" y="34"/>
                    <a:pt x="34" y="34"/>
                  </a:cubicBezTo>
                  <a:cubicBezTo>
                    <a:pt x="35" y="33"/>
                    <a:pt x="36" y="33"/>
                    <a:pt x="36" y="31"/>
                  </a:cubicBezTo>
                  <a:cubicBezTo>
                    <a:pt x="39" y="31"/>
                    <a:pt x="44" y="29"/>
                    <a:pt x="45" y="26"/>
                  </a:cubicBezTo>
                  <a:cubicBezTo>
                    <a:pt x="45" y="23"/>
                    <a:pt x="45" y="21"/>
                    <a:pt x="43" y="19"/>
                  </a:cubicBezTo>
                  <a:cubicBezTo>
                    <a:pt x="42" y="18"/>
                    <a:pt x="40" y="17"/>
                    <a:pt x="38" y="16"/>
                  </a:cubicBezTo>
                  <a:cubicBezTo>
                    <a:pt x="37" y="14"/>
                    <a:pt x="36" y="12"/>
                    <a:pt x="33" y="11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0" y="5"/>
                    <a:pt x="26" y="0"/>
                    <a:pt x="21" y="0"/>
                  </a:cubicBezTo>
                  <a:cubicBezTo>
                    <a:pt x="20" y="0"/>
                    <a:pt x="19" y="1"/>
                    <a:pt x="18" y="1"/>
                  </a:cubicBezTo>
                  <a:cubicBezTo>
                    <a:pt x="16" y="2"/>
                    <a:pt x="15" y="4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9" y="10"/>
                    <a:pt x="8" y="12"/>
                  </a:cubicBezTo>
                  <a:cubicBezTo>
                    <a:pt x="7" y="15"/>
                    <a:pt x="7" y="18"/>
                    <a:pt x="7" y="20"/>
                  </a:cubicBezTo>
                  <a:cubicBezTo>
                    <a:pt x="7" y="23"/>
                    <a:pt x="7" y="25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0"/>
                    <a:pt x="5" y="32"/>
                    <a:pt x="5" y="35"/>
                  </a:cubicBezTo>
                  <a:cubicBezTo>
                    <a:pt x="6" y="37"/>
                    <a:pt x="6" y="39"/>
                    <a:pt x="6" y="40"/>
                  </a:cubicBezTo>
                  <a:cubicBezTo>
                    <a:pt x="6" y="40"/>
                    <a:pt x="5" y="40"/>
                    <a:pt x="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6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60"/>
                    <a:pt x="2" y="61"/>
                  </a:cubicBezTo>
                  <a:cubicBezTo>
                    <a:pt x="0" y="65"/>
                    <a:pt x="1" y="72"/>
                    <a:pt x="3" y="75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1"/>
                    <a:pt x="1" y="83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8"/>
                    <a:pt x="3" y="90"/>
                    <a:pt x="6" y="91"/>
                  </a:cubicBezTo>
                  <a:cubicBezTo>
                    <a:pt x="7" y="94"/>
                    <a:pt x="8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2" y="94"/>
                    <a:pt x="13" y="93"/>
                    <a:pt x="14" y="92"/>
                  </a:cubicBezTo>
                  <a:cubicBezTo>
                    <a:pt x="16" y="89"/>
                    <a:pt x="14" y="85"/>
                    <a:pt x="13" y="83"/>
                  </a:cubicBezTo>
                  <a:cubicBezTo>
                    <a:pt x="13" y="83"/>
                    <a:pt x="13" y="83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3" y="82"/>
                    <a:pt x="13" y="82"/>
                  </a:cubicBezTo>
                  <a:cubicBezTo>
                    <a:pt x="15" y="78"/>
                    <a:pt x="13" y="75"/>
                    <a:pt x="13" y="72"/>
                  </a:cubicBezTo>
                  <a:cubicBezTo>
                    <a:pt x="12" y="71"/>
                    <a:pt x="12" y="70"/>
                    <a:pt x="12" y="69"/>
                  </a:cubicBezTo>
                  <a:cubicBezTo>
                    <a:pt x="12" y="68"/>
                    <a:pt x="12" y="68"/>
                    <a:pt x="13" y="67"/>
                  </a:cubicBezTo>
                  <a:cubicBezTo>
                    <a:pt x="13" y="66"/>
                    <a:pt x="14" y="65"/>
                    <a:pt x="14" y="64"/>
                  </a:cubicBezTo>
                  <a:cubicBezTo>
                    <a:pt x="15" y="63"/>
                    <a:pt x="16" y="63"/>
                    <a:pt x="17" y="62"/>
                  </a:cubicBezTo>
                  <a:cubicBezTo>
                    <a:pt x="17" y="62"/>
                    <a:pt x="18" y="61"/>
                    <a:pt x="18" y="61"/>
                  </a:cubicBezTo>
                  <a:cubicBezTo>
                    <a:pt x="18" y="61"/>
                    <a:pt x="18" y="61"/>
                    <a:pt x="19" y="60"/>
                  </a:cubicBezTo>
                  <a:cubicBezTo>
                    <a:pt x="20" y="60"/>
                    <a:pt x="21" y="59"/>
                    <a:pt x="21" y="58"/>
                  </a:cubicBezTo>
                  <a:cubicBezTo>
                    <a:pt x="23" y="57"/>
                    <a:pt x="22" y="55"/>
                    <a:pt x="22" y="54"/>
                  </a:cubicBezTo>
                  <a:cubicBezTo>
                    <a:pt x="23" y="54"/>
                    <a:pt x="23" y="53"/>
                    <a:pt x="24" y="52"/>
                  </a:cubicBezTo>
                  <a:cubicBezTo>
                    <a:pt x="24" y="51"/>
                    <a:pt x="24" y="49"/>
                    <a:pt x="24" y="48"/>
                  </a:cubicBezTo>
                  <a:cubicBezTo>
                    <a:pt x="24" y="46"/>
                    <a:pt x="24" y="45"/>
                    <a:pt x="23" y="44"/>
                  </a:cubicBezTo>
                  <a:cubicBezTo>
                    <a:pt x="24" y="44"/>
                    <a:pt x="25" y="43"/>
                    <a:pt x="25" y="42"/>
                  </a:cubicBezTo>
                  <a:cubicBezTo>
                    <a:pt x="26" y="42"/>
                    <a:pt x="26" y="42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39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1089127" y="8454948"/>
              <a:ext cx="816596" cy="640233"/>
            </a:xfrm>
            <a:custGeom>
              <a:avLst/>
              <a:gdLst>
                <a:gd name="T0" fmla="*/ 147 w 150"/>
                <a:gd name="T1" fmla="*/ 54 h 129"/>
                <a:gd name="T2" fmla="*/ 142 w 150"/>
                <a:gd name="T3" fmla="*/ 53 h 129"/>
                <a:gd name="T4" fmla="*/ 140 w 150"/>
                <a:gd name="T5" fmla="*/ 53 h 129"/>
                <a:gd name="T6" fmla="*/ 135 w 150"/>
                <a:gd name="T7" fmla="*/ 53 h 129"/>
                <a:gd name="T8" fmla="*/ 130 w 150"/>
                <a:gd name="T9" fmla="*/ 50 h 129"/>
                <a:gd name="T10" fmla="*/ 127 w 150"/>
                <a:gd name="T11" fmla="*/ 48 h 129"/>
                <a:gd name="T12" fmla="*/ 123 w 150"/>
                <a:gd name="T13" fmla="*/ 42 h 129"/>
                <a:gd name="T14" fmla="*/ 116 w 150"/>
                <a:gd name="T15" fmla="*/ 37 h 129"/>
                <a:gd name="T16" fmla="*/ 116 w 150"/>
                <a:gd name="T17" fmla="*/ 31 h 129"/>
                <a:gd name="T18" fmla="*/ 102 w 150"/>
                <a:gd name="T19" fmla="*/ 30 h 129"/>
                <a:gd name="T20" fmla="*/ 103 w 150"/>
                <a:gd name="T21" fmla="*/ 29 h 129"/>
                <a:gd name="T22" fmla="*/ 96 w 150"/>
                <a:gd name="T23" fmla="*/ 0 h 129"/>
                <a:gd name="T24" fmla="*/ 83 w 150"/>
                <a:gd name="T25" fmla="*/ 10 h 129"/>
                <a:gd name="T26" fmla="*/ 82 w 150"/>
                <a:gd name="T27" fmla="*/ 10 h 129"/>
                <a:gd name="T28" fmla="*/ 73 w 150"/>
                <a:gd name="T29" fmla="*/ 5 h 129"/>
                <a:gd name="T30" fmla="*/ 69 w 150"/>
                <a:gd name="T31" fmla="*/ 6 h 129"/>
                <a:gd name="T32" fmla="*/ 68 w 150"/>
                <a:gd name="T33" fmla="*/ 6 h 129"/>
                <a:gd name="T34" fmla="*/ 49 w 150"/>
                <a:gd name="T35" fmla="*/ 17 h 129"/>
                <a:gd name="T36" fmla="*/ 43 w 150"/>
                <a:gd name="T37" fmla="*/ 21 h 129"/>
                <a:gd name="T38" fmla="*/ 38 w 150"/>
                <a:gd name="T39" fmla="*/ 22 h 129"/>
                <a:gd name="T40" fmla="*/ 33 w 150"/>
                <a:gd name="T41" fmla="*/ 21 h 129"/>
                <a:gd name="T42" fmla="*/ 13 w 150"/>
                <a:gd name="T43" fmla="*/ 31 h 129"/>
                <a:gd name="T44" fmla="*/ 13 w 150"/>
                <a:gd name="T45" fmla="*/ 39 h 129"/>
                <a:gd name="T46" fmla="*/ 8 w 150"/>
                <a:gd name="T47" fmla="*/ 56 h 129"/>
                <a:gd name="T48" fmla="*/ 0 w 150"/>
                <a:gd name="T49" fmla="*/ 64 h 129"/>
                <a:gd name="T50" fmla="*/ 15 w 150"/>
                <a:gd name="T51" fmla="*/ 60 h 129"/>
                <a:gd name="T52" fmla="*/ 21 w 150"/>
                <a:gd name="T53" fmla="*/ 58 h 129"/>
                <a:gd name="T54" fmla="*/ 43 w 150"/>
                <a:gd name="T55" fmla="*/ 81 h 129"/>
                <a:gd name="T56" fmla="*/ 48 w 150"/>
                <a:gd name="T57" fmla="*/ 91 h 129"/>
                <a:gd name="T58" fmla="*/ 49 w 150"/>
                <a:gd name="T59" fmla="*/ 99 h 129"/>
                <a:gd name="T60" fmla="*/ 60 w 150"/>
                <a:gd name="T61" fmla="*/ 111 h 129"/>
                <a:gd name="T62" fmla="*/ 64 w 150"/>
                <a:gd name="T63" fmla="*/ 111 h 129"/>
                <a:gd name="T64" fmla="*/ 65 w 150"/>
                <a:gd name="T65" fmla="*/ 113 h 129"/>
                <a:gd name="T66" fmla="*/ 74 w 150"/>
                <a:gd name="T67" fmla="*/ 129 h 129"/>
                <a:gd name="T68" fmla="*/ 83 w 150"/>
                <a:gd name="T69" fmla="*/ 126 h 129"/>
                <a:gd name="T70" fmla="*/ 88 w 150"/>
                <a:gd name="T71" fmla="*/ 124 h 129"/>
                <a:gd name="T72" fmla="*/ 92 w 150"/>
                <a:gd name="T73" fmla="*/ 124 h 129"/>
                <a:gd name="T74" fmla="*/ 97 w 150"/>
                <a:gd name="T75" fmla="*/ 122 h 129"/>
                <a:gd name="T76" fmla="*/ 101 w 150"/>
                <a:gd name="T77" fmla="*/ 119 h 129"/>
                <a:gd name="T78" fmla="*/ 124 w 150"/>
                <a:gd name="T79" fmla="*/ 98 h 129"/>
                <a:gd name="T80" fmla="*/ 129 w 150"/>
                <a:gd name="T81" fmla="*/ 93 h 129"/>
                <a:gd name="T82" fmla="*/ 133 w 150"/>
                <a:gd name="T83" fmla="*/ 92 h 129"/>
                <a:gd name="T84" fmla="*/ 144 w 150"/>
                <a:gd name="T85" fmla="*/ 96 h 129"/>
                <a:gd name="T86" fmla="*/ 144 w 150"/>
                <a:gd name="T87" fmla="*/ 78 h 129"/>
                <a:gd name="T88" fmla="*/ 150 w 150"/>
                <a:gd name="T89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129">
                  <a:moveTo>
                    <a:pt x="150" y="57"/>
                  </a:moveTo>
                  <a:cubicBezTo>
                    <a:pt x="149" y="56"/>
                    <a:pt x="149" y="54"/>
                    <a:pt x="147" y="54"/>
                  </a:cubicBezTo>
                  <a:cubicBezTo>
                    <a:pt x="146" y="53"/>
                    <a:pt x="145" y="53"/>
                    <a:pt x="144" y="53"/>
                  </a:cubicBezTo>
                  <a:cubicBezTo>
                    <a:pt x="144" y="53"/>
                    <a:pt x="143" y="53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39" y="53"/>
                    <a:pt x="137" y="53"/>
                    <a:pt x="136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3" y="53"/>
                    <a:pt x="132" y="52"/>
                  </a:cubicBezTo>
                  <a:cubicBezTo>
                    <a:pt x="132" y="51"/>
                    <a:pt x="131" y="51"/>
                    <a:pt x="130" y="50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8" y="48"/>
                    <a:pt x="127" y="48"/>
                    <a:pt x="127" y="48"/>
                  </a:cubicBezTo>
                  <a:cubicBezTo>
                    <a:pt x="127" y="47"/>
                    <a:pt x="126" y="47"/>
                    <a:pt x="126" y="46"/>
                  </a:cubicBezTo>
                  <a:cubicBezTo>
                    <a:pt x="126" y="45"/>
                    <a:pt x="125" y="44"/>
                    <a:pt x="123" y="42"/>
                  </a:cubicBezTo>
                  <a:cubicBezTo>
                    <a:pt x="122" y="41"/>
                    <a:pt x="121" y="41"/>
                    <a:pt x="120" y="40"/>
                  </a:cubicBezTo>
                  <a:cubicBezTo>
                    <a:pt x="118" y="39"/>
                    <a:pt x="117" y="38"/>
                    <a:pt x="116" y="37"/>
                  </a:cubicBezTo>
                  <a:cubicBezTo>
                    <a:pt x="116" y="37"/>
                    <a:pt x="116" y="36"/>
                    <a:pt x="116" y="36"/>
                  </a:cubicBezTo>
                  <a:cubicBezTo>
                    <a:pt x="116" y="34"/>
                    <a:pt x="116" y="33"/>
                    <a:pt x="116" y="31"/>
                  </a:cubicBezTo>
                  <a:cubicBezTo>
                    <a:pt x="115" y="29"/>
                    <a:pt x="113" y="27"/>
                    <a:pt x="110" y="27"/>
                  </a:cubicBezTo>
                  <a:cubicBezTo>
                    <a:pt x="108" y="27"/>
                    <a:pt x="105" y="28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6" y="24"/>
                    <a:pt x="107" y="11"/>
                    <a:pt x="104" y="4"/>
                  </a:cubicBezTo>
                  <a:cubicBezTo>
                    <a:pt x="102" y="1"/>
                    <a:pt x="100" y="0"/>
                    <a:pt x="96" y="0"/>
                  </a:cubicBezTo>
                  <a:cubicBezTo>
                    <a:pt x="90" y="0"/>
                    <a:pt x="86" y="6"/>
                    <a:pt x="84" y="9"/>
                  </a:cubicBezTo>
                  <a:cubicBezTo>
                    <a:pt x="84" y="9"/>
                    <a:pt x="83" y="10"/>
                    <a:pt x="83" y="10"/>
                  </a:cubicBezTo>
                  <a:cubicBezTo>
                    <a:pt x="83" y="10"/>
                    <a:pt x="83" y="11"/>
                    <a:pt x="83" y="11"/>
                  </a:cubicBezTo>
                  <a:cubicBezTo>
                    <a:pt x="82" y="11"/>
                    <a:pt x="82" y="11"/>
                    <a:pt x="82" y="10"/>
                  </a:cubicBezTo>
                  <a:cubicBezTo>
                    <a:pt x="81" y="9"/>
                    <a:pt x="80" y="8"/>
                    <a:pt x="79" y="7"/>
                  </a:cubicBezTo>
                  <a:cubicBezTo>
                    <a:pt x="77" y="6"/>
                    <a:pt x="75" y="5"/>
                    <a:pt x="73" y="5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70" y="5"/>
                    <a:pt x="69" y="6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1" y="8"/>
                    <a:pt x="55" y="12"/>
                    <a:pt x="51" y="15"/>
                  </a:cubicBezTo>
                  <a:cubicBezTo>
                    <a:pt x="50" y="15"/>
                    <a:pt x="49" y="16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9"/>
                    <a:pt x="45" y="21"/>
                    <a:pt x="43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7" y="21"/>
                    <a:pt x="36" y="21"/>
                    <a:pt x="35" y="21"/>
                  </a:cubicBezTo>
                  <a:cubicBezTo>
                    <a:pt x="34" y="21"/>
                    <a:pt x="34" y="21"/>
                    <a:pt x="33" y="21"/>
                  </a:cubicBezTo>
                  <a:cubicBezTo>
                    <a:pt x="30" y="22"/>
                    <a:pt x="16" y="28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3"/>
                    <a:pt x="12" y="36"/>
                    <a:pt x="13" y="39"/>
                  </a:cubicBezTo>
                  <a:cubicBezTo>
                    <a:pt x="14" y="42"/>
                    <a:pt x="15" y="46"/>
                    <a:pt x="12" y="51"/>
                  </a:cubicBezTo>
                  <a:cubicBezTo>
                    <a:pt x="11" y="53"/>
                    <a:pt x="9" y="54"/>
                    <a:pt x="8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2"/>
                    <a:pt x="13" y="61"/>
                    <a:pt x="15" y="60"/>
                  </a:cubicBezTo>
                  <a:cubicBezTo>
                    <a:pt x="17" y="59"/>
                    <a:pt x="18" y="59"/>
                    <a:pt x="20" y="58"/>
                  </a:cubicBezTo>
                  <a:cubicBezTo>
                    <a:pt x="20" y="58"/>
                    <a:pt x="21" y="58"/>
                    <a:pt x="21" y="58"/>
                  </a:cubicBezTo>
                  <a:cubicBezTo>
                    <a:pt x="24" y="58"/>
                    <a:pt x="26" y="59"/>
                    <a:pt x="29" y="61"/>
                  </a:cubicBezTo>
                  <a:cubicBezTo>
                    <a:pt x="36" y="67"/>
                    <a:pt x="41" y="75"/>
                    <a:pt x="43" y="81"/>
                  </a:cubicBezTo>
                  <a:cubicBezTo>
                    <a:pt x="44" y="82"/>
                    <a:pt x="45" y="84"/>
                    <a:pt x="45" y="85"/>
                  </a:cubicBezTo>
                  <a:cubicBezTo>
                    <a:pt x="46" y="87"/>
                    <a:pt x="48" y="89"/>
                    <a:pt x="48" y="91"/>
                  </a:cubicBezTo>
                  <a:cubicBezTo>
                    <a:pt x="48" y="92"/>
                    <a:pt x="48" y="93"/>
                    <a:pt x="48" y="94"/>
                  </a:cubicBezTo>
                  <a:cubicBezTo>
                    <a:pt x="49" y="96"/>
                    <a:pt x="49" y="97"/>
                    <a:pt x="49" y="99"/>
                  </a:cubicBezTo>
                  <a:cubicBezTo>
                    <a:pt x="50" y="102"/>
                    <a:pt x="52" y="107"/>
                    <a:pt x="55" y="110"/>
                  </a:cubicBezTo>
                  <a:cubicBezTo>
                    <a:pt x="57" y="111"/>
                    <a:pt x="58" y="111"/>
                    <a:pt x="60" y="111"/>
                  </a:cubicBezTo>
                  <a:cubicBezTo>
                    <a:pt x="61" y="111"/>
                    <a:pt x="61" y="111"/>
                    <a:pt x="62" y="111"/>
                  </a:cubicBezTo>
                  <a:cubicBezTo>
                    <a:pt x="63" y="111"/>
                    <a:pt x="64" y="111"/>
                    <a:pt x="64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6" y="111"/>
                    <a:pt x="65" y="113"/>
                  </a:cubicBezTo>
                  <a:cubicBezTo>
                    <a:pt x="65" y="115"/>
                    <a:pt x="66" y="117"/>
                    <a:pt x="66" y="119"/>
                  </a:cubicBezTo>
                  <a:cubicBezTo>
                    <a:pt x="67" y="122"/>
                    <a:pt x="68" y="128"/>
                    <a:pt x="74" y="129"/>
                  </a:cubicBezTo>
                  <a:cubicBezTo>
                    <a:pt x="75" y="129"/>
                    <a:pt x="75" y="129"/>
                    <a:pt x="76" y="129"/>
                  </a:cubicBezTo>
                  <a:cubicBezTo>
                    <a:pt x="79" y="129"/>
                    <a:pt x="81" y="128"/>
                    <a:pt x="83" y="126"/>
                  </a:cubicBezTo>
                  <a:cubicBezTo>
                    <a:pt x="84" y="126"/>
                    <a:pt x="85" y="126"/>
                    <a:pt x="85" y="125"/>
                  </a:cubicBezTo>
                  <a:cubicBezTo>
                    <a:pt x="86" y="125"/>
                    <a:pt x="87" y="124"/>
                    <a:pt x="88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91" y="124"/>
                    <a:pt x="92" y="124"/>
                  </a:cubicBezTo>
                  <a:cubicBezTo>
                    <a:pt x="92" y="124"/>
                    <a:pt x="93" y="124"/>
                    <a:pt x="93" y="124"/>
                  </a:cubicBezTo>
                  <a:cubicBezTo>
                    <a:pt x="94" y="124"/>
                    <a:pt x="96" y="124"/>
                    <a:pt x="97" y="122"/>
                  </a:cubicBezTo>
                  <a:cubicBezTo>
                    <a:pt x="98" y="122"/>
                    <a:pt x="99" y="121"/>
                    <a:pt x="99" y="121"/>
                  </a:cubicBezTo>
                  <a:cubicBezTo>
                    <a:pt x="100" y="120"/>
                    <a:pt x="100" y="120"/>
                    <a:pt x="101" y="119"/>
                  </a:cubicBezTo>
                  <a:cubicBezTo>
                    <a:pt x="108" y="114"/>
                    <a:pt x="115" y="108"/>
                    <a:pt x="122" y="100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5" y="97"/>
                    <a:pt x="127" y="95"/>
                    <a:pt x="128" y="94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1" y="91"/>
                    <a:pt x="131" y="91"/>
                  </a:cubicBezTo>
                  <a:cubicBezTo>
                    <a:pt x="132" y="91"/>
                    <a:pt x="132" y="92"/>
                    <a:pt x="133" y="92"/>
                  </a:cubicBezTo>
                  <a:cubicBezTo>
                    <a:pt x="134" y="94"/>
                    <a:pt x="135" y="95"/>
                    <a:pt x="138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2" y="87"/>
                    <a:pt x="144" y="82"/>
                    <a:pt x="144" y="78"/>
                  </a:cubicBezTo>
                  <a:cubicBezTo>
                    <a:pt x="146" y="72"/>
                    <a:pt x="148" y="66"/>
                    <a:pt x="150" y="60"/>
                  </a:cubicBezTo>
                  <a:cubicBezTo>
                    <a:pt x="150" y="59"/>
                    <a:pt x="150" y="59"/>
                    <a:pt x="150" y="59"/>
                  </a:cubicBezTo>
                  <a:lnTo>
                    <a:pt x="150" y="57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1704652" y="8654671"/>
              <a:ext cx="670922" cy="653299"/>
            </a:xfrm>
            <a:custGeom>
              <a:avLst/>
              <a:gdLst>
                <a:gd name="T0" fmla="*/ 117 w 123"/>
                <a:gd name="T1" fmla="*/ 8 h 132"/>
                <a:gd name="T2" fmla="*/ 110 w 123"/>
                <a:gd name="T3" fmla="*/ 0 h 132"/>
                <a:gd name="T4" fmla="*/ 102 w 123"/>
                <a:gd name="T5" fmla="*/ 3 h 132"/>
                <a:gd name="T6" fmla="*/ 96 w 123"/>
                <a:gd name="T7" fmla="*/ 5 h 132"/>
                <a:gd name="T8" fmla="*/ 91 w 123"/>
                <a:gd name="T9" fmla="*/ 4 h 132"/>
                <a:gd name="T10" fmla="*/ 79 w 123"/>
                <a:gd name="T11" fmla="*/ 11 h 132"/>
                <a:gd name="T12" fmla="*/ 72 w 123"/>
                <a:gd name="T13" fmla="*/ 10 h 132"/>
                <a:gd name="T14" fmla="*/ 64 w 123"/>
                <a:gd name="T15" fmla="*/ 14 h 132"/>
                <a:gd name="T16" fmla="*/ 61 w 123"/>
                <a:gd name="T17" fmla="*/ 17 h 132"/>
                <a:gd name="T18" fmla="*/ 59 w 123"/>
                <a:gd name="T19" fmla="*/ 17 h 132"/>
                <a:gd name="T20" fmla="*/ 54 w 123"/>
                <a:gd name="T21" fmla="*/ 18 h 132"/>
                <a:gd name="T22" fmla="*/ 47 w 123"/>
                <a:gd name="T23" fmla="*/ 19 h 132"/>
                <a:gd name="T24" fmla="*/ 40 w 123"/>
                <a:gd name="T25" fmla="*/ 19 h 132"/>
                <a:gd name="T26" fmla="*/ 37 w 123"/>
                <a:gd name="T27" fmla="*/ 21 h 132"/>
                <a:gd name="T28" fmla="*/ 29 w 123"/>
                <a:gd name="T29" fmla="*/ 47 h 132"/>
                <a:gd name="T30" fmla="*/ 34 w 123"/>
                <a:gd name="T31" fmla="*/ 50 h 132"/>
                <a:gd name="T32" fmla="*/ 43 w 123"/>
                <a:gd name="T33" fmla="*/ 48 h 132"/>
                <a:gd name="T34" fmla="*/ 44 w 123"/>
                <a:gd name="T35" fmla="*/ 49 h 132"/>
                <a:gd name="T36" fmla="*/ 40 w 123"/>
                <a:gd name="T37" fmla="*/ 51 h 132"/>
                <a:gd name="T38" fmla="*/ 35 w 123"/>
                <a:gd name="T39" fmla="*/ 50 h 132"/>
                <a:gd name="T40" fmla="*/ 24 w 123"/>
                <a:gd name="T41" fmla="*/ 59 h 132"/>
                <a:gd name="T42" fmla="*/ 3 w 123"/>
                <a:gd name="T43" fmla="*/ 103 h 132"/>
                <a:gd name="T44" fmla="*/ 12 w 123"/>
                <a:gd name="T45" fmla="*/ 119 h 132"/>
                <a:gd name="T46" fmla="*/ 14 w 123"/>
                <a:gd name="T47" fmla="*/ 122 h 132"/>
                <a:gd name="T48" fmla="*/ 23 w 123"/>
                <a:gd name="T49" fmla="*/ 131 h 132"/>
                <a:gd name="T50" fmla="*/ 36 w 123"/>
                <a:gd name="T51" fmla="*/ 128 h 132"/>
                <a:gd name="T52" fmla="*/ 40 w 123"/>
                <a:gd name="T53" fmla="*/ 123 h 132"/>
                <a:gd name="T54" fmla="*/ 43 w 123"/>
                <a:gd name="T55" fmla="*/ 118 h 132"/>
                <a:gd name="T56" fmla="*/ 49 w 123"/>
                <a:gd name="T57" fmla="*/ 104 h 132"/>
                <a:gd name="T58" fmla="*/ 52 w 123"/>
                <a:gd name="T59" fmla="*/ 96 h 132"/>
                <a:gd name="T60" fmla="*/ 55 w 123"/>
                <a:gd name="T61" fmla="*/ 83 h 132"/>
                <a:gd name="T62" fmla="*/ 56 w 123"/>
                <a:gd name="T63" fmla="*/ 74 h 132"/>
                <a:gd name="T64" fmla="*/ 69 w 123"/>
                <a:gd name="T65" fmla="*/ 67 h 132"/>
                <a:gd name="T66" fmla="*/ 76 w 123"/>
                <a:gd name="T67" fmla="*/ 64 h 132"/>
                <a:gd name="T68" fmla="*/ 88 w 123"/>
                <a:gd name="T69" fmla="*/ 54 h 132"/>
                <a:gd name="T70" fmla="*/ 100 w 123"/>
                <a:gd name="T71" fmla="*/ 41 h 132"/>
                <a:gd name="T72" fmla="*/ 114 w 123"/>
                <a:gd name="T73" fmla="*/ 26 h 132"/>
                <a:gd name="T74" fmla="*/ 119 w 123"/>
                <a:gd name="T75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32">
                  <a:moveTo>
                    <a:pt x="119" y="9"/>
                  </a:moveTo>
                  <a:cubicBezTo>
                    <a:pt x="118" y="8"/>
                    <a:pt x="117" y="8"/>
                    <a:pt x="117" y="8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5" y="3"/>
                    <a:pt x="114" y="0"/>
                    <a:pt x="110" y="0"/>
                  </a:cubicBezTo>
                  <a:cubicBezTo>
                    <a:pt x="109" y="0"/>
                    <a:pt x="109" y="0"/>
                    <a:pt x="108" y="0"/>
                  </a:cubicBezTo>
                  <a:cubicBezTo>
                    <a:pt x="105" y="0"/>
                    <a:pt x="104" y="2"/>
                    <a:pt x="102" y="3"/>
                  </a:cubicBezTo>
                  <a:cubicBezTo>
                    <a:pt x="100" y="4"/>
                    <a:pt x="99" y="5"/>
                    <a:pt x="97" y="5"/>
                  </a:cubicBezTo>
                  <a:cubicBezTo>
                    <a:pt x="97" y="5"/>
                    <a:pt x="96" y="5"/>
                    <a:pt x="96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2" y="4"/>
                    <a:pt x="91" y="4"/>
                  </a:cubicBezTo>
                  <a:cubicBezTo>
                    <a:pt x="88" y="4"/>
                    <a:pt x="85" y="5"/>
                    <a:pt x="83" y="8"/>
                  </a:cubicBezTo>
                  <a:cubicBezTo>
                    <a:pt x="80" y="11"/>
                    <a:pt x="80" y="11"/>
                    <a:pt x="79" y="11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69" y="10"/>
                    <a:pt x="67" y="10"/>
                    <a:pt x="66" y="12"/>
                  </a:cubicBezTo>
                  <a:cubicBezTo>
                    <a:pt x="65" y="13"/>
                    <a:pt x="64" y="14"/>
                    <a:pt x="64" y="14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6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7" y="17"/>
                    <a:pt x="57" y="18"/>
                  </a:cubicBezTo>
                  <a:cubicBezTo>
                    <a:pt x="56" y="18"/>
                    <a:pt x="55" y="18"/>
                    <a:pt x="54" y="18"/>
                  </a:cubicBezTo>
                  <a:cubicBezTo>
                    <a:pt x="53" y="19"/>
                    <a:pt x="52" y="19"/>
                    <a:pt x="52" y="19"/>
                  </a:cubicBezTo>
                  <a:cubicBezTo>
                    <a:pt x="50" y="19"/>
                    <a:pt x="48" y="19"/>
                    <a:pt x="47" y="19"/>
                  </a:cubicBezTo>
                  <a:cubicBezTo>
                    <a:pt x="45" y="19"/>
                    <a:pt x="43" y="19"/>
                    <a:pt x="42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7"/>
                    <a:pt x="33" y="33"/>
                    <a:pt x="32" y="38"/>
                  </a:cubicBezTo>
                  <a:cubicBezTo>
                    <a:pt x="31" y="41"/>
                    <a:pt x="30" y="44"/>
                    <a:pt x="29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49"/>
                    <a:pt x="37" y="49"/>
                    <a:pt x="38" y="49"/>
                  </a:cubicBezTo>
                  <a:cubicBezTo>
                    <a:pt x="40" y="48"/>
                    <a:pt x="41" y="48"/>
                    <a:pt x="43" y="48"/>
                  </a:cubicBezTo>
                  <a:cubicBezTo>
                    <a:pt x="44" y="47"/>
                    <a:pt x="44" y="47"/>
                    <a:pt x="45" y="46"/>
                  </a:cubicBezTo>
                  <a:cubicBezTo>
                    <a:pt x="45" y="47"/>
                    <a:pt x="44" y="48"/>
                    <a:pt x="44" y="49"/>
                  </a:cubicBezTo>
                  <a:cubicBezTo>
                    <a:pt x="43" y="50"/>
                    <a:pt x="43" y="51"/>
                    <a:pt x="42" y="52"/>
                  </a:cubicBezTo>
                  <a:cubicBezTo>
                    <a:pt x="42" y="52"/>
                    <a:pt x="41" y="52"/>
                    <a:pt x="40" y="51"/>
                  </a:cubicBezTo>
                  <a:cubicBezTo>
                    <a:pt x="39" y="51"/>
                    <a:pt x="37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0" y="51"/>
                    <a:pt x="28" y="55"/>
                    <a:pt x="26" y="57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3" y="60"/>
                    <a:pt x="22" y="62"/>
                    <a:pt x="21" y="63"/>
                  </a:cubicBezTo>
                  <a:cubicBezTo>
                    <a:pt x="12" y="74"/>
                    <a:pt x="0" y="88"/>
                    <a:pt x="3" y="103"/>
                  </a:cubicBezTo>
                  <a:cubicBezTo>
                    <a:pt x="4" y="107"/>
                    <a:pt x="6" y="111"/>
                    <a:pt x="9" y="116"/>
                  </a:cubicBezTo>
                  <a:cubicBezTo>
                    <a:pt x="10" y="117"/>
                    <a:pt x="11" y="118"/>
                    <a:pt x="12" y="119"/>
                  </a:cubicBezTo>
                  <a:cubicBezTo>
                    <a:pt x="12" y="120"/>
                    <a:pt x="13" y="120"/>
                    <a:pt x="13" y="121"/>
                  </a:cubicBezTo>
                  <a:cubicBezTo>
                    <a:pt x="13" y="121"/>
                    <a:pt x="14" y="121"/>
                    <a:pt x="14" y="122"/>
                  </a:cubicBezTo>
                  <a:cubicBezTo>
                    <a:pt x="14" y="123"/>
                    <a:pt x="14" y="124"/>
                    <a:pt x="15" y="125"/>
                  </a:cubicBezTo>
                  <a:cubicBezTo>
                    <a:pt x="17" y="128"/>
                    <a:pt x="21" y="130"/>
                    <a:pt x="23" y="131"/>
                  </a:cubicBezTo>
                  <a:cubicBezTo>
                    <a:pt x="25" y="132"/>
                    <a:pt x="26" y="132"/>
                    <a:pt x="28" y="132"/>
                  </a:cubicBezTo>
                  <a:cubicBezTo>
                    <a:pt x="31" y="132"/>
                    <a:pt x="34" y="131"/>
                    <a:pt x="36" y="128"/>
                  </a:cubicBezTo>
                  <a:cubicBezTo>
                    <a:pt x="37" y="127"/>
                    <a:pt x="38" y="126"/>
                    <a:pt x="39" y="125"/>
                  </a:cubicBezTo>
                  <a:cubicBezTo>
                    <a:pt x="39" y="124"/>
                    <a:pt x="39" y="123"/>
                    <a:pt x="40" y="123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2" y="120"/>
                    <a:pt x="43" y="119"/>
                    <a:pt x="43" y="118"/>
                  </a:cubicBezTo>
                  <a:cubicBezTo>
                    <a:pt x="45" y="115"/>
                    <a:pt x="47" y="111"/>
                    <a:pt x="49" y="106"/>
                  </a:cubicBezTo>
                  <a:cubicBezTo>
                    <a:pt x="49" y="105"/>
                    <a:pt x="49" y="105"/>
                    <a:pt x="49" y="104"/>
                  </a:cubicBezTo>
                  <a:cubicBezTo>
                    <a:pt x="50" y="102"/>
                    <a:pt x="50" y="100"/>
                    <a:pt x="51" y="98"/>
                  </a:cubicBezTo>
                  <a:cubicBezTo>
                    <a:pt x="52" y="97"/>
                    <a:pt x="52" y="97"/>
                    <a:pt x="52" y="96"/>
                  </a:cubicBezTo>
                  <a:cubicBezTo>
                    <a:pt x="54" y="94"/>
                    <a:pt x="55" y="91"/>
                    <a:pt x="55" y="88"/>
                  </a:cubicBezTo>
                  <a:cubicBezTo>
                    <a:pt x="55" y="86"/>
                    <a:pt x="55" y="84"/>
                    <a:pt x="55" y="83"/>
                  </a:cubicBezTo>
                  <a:cubicBezTo>
                    <a:pt x="54" y="82"/>
                    <a:pt x="54" y="82"/>
                    <a:pt x="54" y="81"/>
                  </a:cubicBezTo>
                  <a:cubicBezTo>
                    <a:pt x="54" y="77"/>
                    <a:pt x="54" y="75"/>
                    <a:pt x="56" y="74"/>
                  </a:cubicBezTo>
                  <a:cubicBezTo>
                    <a:pt x="60" y="72"/>
                    <a:pt x="63" y="70"/>
                    <a:pt x="66" y="68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6"/>
                    <a:pt x="71" y="66"/>
                    <a:pt x="72" y="65"/>
                  </a:cubicBezTo>
                  <a:cubicBezTo>
                    <a:pt x="74" y="65"/>
                    <a:pt x="75" y="65"/>
                    <a:pt x="76" y="64"/>
                  </a:cubicBezTo>
                  <a:cubicBezTo>
                    <a:pt x="79" y="63"/>
                    <a:pt x="82" y="60"/>
                    <a:pt x="84" y="58"/>
                  </a:cubicBezTo>
                  <a:cubicBezTo>
                    <a:pt x="85" y="56"/>
                    <a:pt x="87" y="55"/>
                    <a:pt x="88" y="54"/>
                  </a:cubicBezTo>
                  <a:cubicBezTo>
                    <a:pt x="92" y="51"/>
                    <a:pt x="94" y="48"/>
                    <a:pt x="97" y="44"/>
                  </a:cubicBezTo>
                  <a:cubicBezTo>
                    <a:pt x="98" y="43"/>
                    <a:pt x="99" y="42"/>
                    <a:pt x="100" y="41"/>
                  </a:cubicBezTo>
                  <a:cubicBezTo>
                    <a:pt x="104" y="36"/>
                    <a:pt x="108" y="31"/>
                    <a:pt x="113" y="27"/>
                  </a:cubicBezTo>
                  <a:cubicBezTo>
                    <a:pt x="113" y="27"/>
                    <a:pt x="114" y="26"/>
                    <a:pt x="114" y="26"/>
                  </a:cubicBezTo>
                  <a:cubicBezTo>
                    <a:pt x="119" y="21"/>
                    <a:pt x="123" y="18"/>
                    <a:pt x="123" y="14"/>
                  </a:cubicBezTo>
                  <a:cubicBezTo>
                    <a:pt x="123" y="11"/>
                    <a:pt x="120" y="10"/>
                    <a:pt x="119" y="9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2037035" y="8301889"/>
              <a:ext cx="82070" cy="128793"/>
            </a:xfrm>
            <a:custGeom>
              <a:avLst/>
              <a:gdLst>
                <a:gd name="T0" fmla="*/ 14 w 15"/>
                <a:gd name="T1" fmla="*/ 2 h 26"/>
                <a:gd name="T2" fmla="*/ 10 w 15"/>
                <a:gd name="T3" fmla="*/ 0 h 26"/>
                <a:gd name="T4" fmla="*/ 9 w 15"/>
                <a:gd name="T5" fmla="*/ 0 h 26"/>
                <a:gd name="T6" fmla="*/ 0 w 15"/>
                <a:gd name="T7" fmla="*/ 20 h 26"/>
                <a:gd name="T8" fmla="*/ 5 w 15"/>
                <a:gd name="T9" fmla="*/ 26 h 26"/>
                <a:gd name="T10" fmla="*/ 6 w 15"/>
                <a:gd name="T11" fmla="*/ 26 h 26"/>
                <a:gd name="T12" fmla="*/ 6 w 15"/>
                <a:gd name="T13" fmla="*/ 26 h 26"/>
                <a:gd name="T14" fmla="*/ 9 w 15"/>
                <a:gd name="T15" fmla="*/ 20 h 26"/>
                <a:gd name="T16" fmla="*/ 9 w 15"/>
                <a:gd name="T17" fmla="*/ 20 h 26"/>
                <a:gd name="T18" fmla="*/ 12 w 15"/>
                <a:gd name="T19" fmla="*/ 11 h 26"/>
                <a:gd name="T20" fmla="*/ 12 w 15"/>
                <a:gd name="T21" fmla="*/ 10 h 26"/>
                <a:gd name="T22" fmla="*/ 14 w 15"/>
                <a:gd name="T2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6">
                  <a:moveTo>
                    <a:pt x="14" y="2"/>
                  </a:moveTo>
                  <a:cubicBezTo>
                    <a:pt x="14" y="2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"/>
                    <a:pt x="0" y="15"/>
                    <a:pt x="0" y="20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0" y="26"/>
                    <a:pt x="10" y="22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6"/>
                    <a:pt x="10" y="14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8"/>
                    <a:pt x="15" y="5"/>
                    <a:pt x="14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297608" y="7265943"/>
              <a:ext cx="1003305" cy="940751"/>
            </a:xfrm>
            <a:custGeom>
              <a:avLst/>
              <a:gdLst>
                <a:gd name="T0" fmla="*/ 177 w 184"/>
                <a:gd name="T1" fmla="*/ 104 h 190"/>
                <a:gd name="T2" fmla="*/ 165 w 184"/>
                <a:gd name="T3" fmla="*/ 100 h 190"/>
                <a:gd name="T4" fmla="*/ 161 w 184"/>
                <a:gd name="T5" fmla="*/ 107 h 190"/>
                <a:gd name="T6" fmla="*/ 157 w 184"/>
                <a:gd name="T7" fmla="*/ 81 h 190"/>
                <a:gd name="T8" fmla="*/ 146 w 184"/>
                <a:gd name="T9" fmla="*/ 89 h 190"/>
                <a:gd name="T10" fmla="*/ 143 w 184"/>
                <a:gd name="T11" fmla="*/ 97 h 190"/>
                <a:gd name="T12" fmla="*/ 141 w 184"/>
                <a:gd name="T13" fmla="*/ 97 h 190"/>
                <a:gd name="T14" fmla="*/ 142 w 184"/>
                <a:gd name="T15" fmla="*/ 84 h 190"/>
                <a:gd name="T16" fmla="*/ 131 w 184"/>
                <a:gd name="T17" fmla="*/ 71 h 190"/>
                <a:gd name="T18" fmla="*/ 128 w 184"/>
                <a:gd name="T19" fmla="*/ 81 h 190"/>
                <a:gd name="T20" fmla="*/ 128 w 184"/>
                <a:gd name="T21" fmla="*/ 85 h 190"/>
                <a:gd name="T22" fmla="*/ 120 w 184"/>
                <a:gd name="T23" fmla="*/ 74 h 190"/>
                <a:gd name="T24" fmla="*/ 116 w 184"/>
                <a:gd name="T25" fmla="*/ 56 h 190"/>
                <a:gd name="T26" fmla="*/ 91 w 184"/>
                <a:gd name="T27" fmla="*/ 59 h 190"/>
                <a:gd name="T28" fmla="*/ 81 w 184"/>
                <a:gd name="T29" fmla="*/ 71 h 190"/>
                <a:gd name="T30" fmla="*/ 73 w 184"/>
                <a:gd name="T31" fmla="*/ 69 h 190"/>
                <a:gd name="T32" fmla="*/ 63 w 184"/>
                <a:gd name="T33" fmla="*/ 73 h 190"/>
                <a:gd name="T34" fmla="*/ 56 w 184"/>
                <a:gd name="T35" fmla="*/ 73 h 190"/>
                <a:gd name="T36" fmla="*/ 58 w 184"/>
                <a:gd name="T37" fmla="*/ 67 h 190"/>
                <a:gd name="T38" fmla="*/ 48 w 184"/>
                <a:gd name="T39" fmla="*/ 56 h 190"/>
                <a:gd name="T40" fmla="*/ 40 w 184"/>
                <a:gd name="T41" fmla="*/ 62 h 190"/>
                <a:gd name="T42" fmla="*/ 34 w 184"/>
                <a:gd name="T43" fmla="*/ 76 h 190"/>
                <a:gd name="T44" fmla="*/ 31 w 184"/>
                <a:gd name="T45" fmla="*/ 57 h 190"/>
                <a:gd name="T46" fmla="*/ 30 w 184"/>
                <a:gd name="T47" fmla="*/ 35 h 190"/>
                <a:gd name="T48" fmla="*/ 31 w 184"/>
                <a:gd name="T49" fmla="*/ 12 h 190"/>
                <a:gd name="T50" fmla="*/ 30 w 184"/>
                <a:gd name="T51" fmla="*/ 1 h 190"/>
                <a:gd name="T52" fmla="*/ 17 w 184"/>
                <a:gd name="T53" fmla="*/ 5 h 190"/>
                <a:gd name="T54" fmla="*/ 12 w 184"/>
                <a:gd name="T55" fmla="*/ 7 h 190"/>
                <a:gd name="T56" fmla="*/ 5 w 184"/>
                <a:gd name="T57" fmla="*/ 18 h 190"/>
                <a:gd name="T58" fmla="*/ 0 w 184"/>
                <a:gd name="T59" fmla="*/ 35 h 190"/>
                <a:gd name="T60" fmla="*/ 3 w 184"/>
                <a:gd name="T61" fmla="*/ 47 h 190"/>
                <a:gd name="T62" fmla="*/ 2 w 184"/>
                <a:gd name="T63" fmla="*/ 64 h 190"/>
                <a:gd name="T64" fmla="*/ 3 w 184"/>
                <a:gd name="T65" fmla="*/ 79 h 190"/>
                <a:gd name="T66" fmla="*/ 7 w 184"/>
                <a:gd name="T67" fmla="*/ 102 h 190"/>
                <a:gd name="T68" fmla="*/ 15 w 184"/>
                <a:gd name="T69" fmla="*/ 119 h 190"/>
                <a:gd name="T70" fmla="*/ 8 w 184"/>
                <a:gd name="T71" fmla="*/ 123 h 190"/>
                <a:gd name="T72" fmla="*/ 13 w 184"/>
                <a:gd name="T73" fmla="*/ 147 h 190"/>
                <a:gd name="T74" fmla="*/ 11 w 184"/>
                <a:gd name="T75" fmla="*/ 161 h 190"/>
                <a:gd name="T76" fmla="*/ 21 w 184"/>
                <a:gd name="T77" fmla="*/ 190 h 190"/>
                <a:gd name="T78" fmla="*/ 52 w 184"/>
                <a:gd name="T79" fmla="*/ 169 h 190"/>
                <a:gd name="T80" fmla="*/ 83 w 184"/>
                <a:gd name="T81" fmla="*/ 152 h 190"/>
                <a:gd name="T82" fmla="*/ 87 w 184"/>
                <a:gd name="T83" fmla="*/ 147 h 190"/>
                <a:gd name="T84" fmla="*/ 93 w 184"/>
                <a:gd name="T85" fmla="*/ 144 h 190"/>
                <a:gd name="T86" fmla="*/ 100 w 184"/>
                <a:gd name="T87" fmla="*/ 151 h 190"/>
                <a:gd name="T88" fmla="*/ 111 w 184"/>
                <a:gd name="T89" fmla="*/ 146 h 190"/>
                <a:gd name="T90" fmla="*/ 105 w 184"/>
                <a:gd name="T91" fmla="*/ 159 h 190"/>
                <a:gd name="T92" fmla="*/ 105 w 184"/>
                <a:gd name="T93" fmla="*/ 169 h 190"/>
                <a:gd name="T94" fmla="*/ 119 w 184"/>
                <a:gd name="T95" fmla="*/ 166 h 190"/>
                <a:gd name="T96" fmla="*/ 128 w 184"/>
                <a:gd name="T97" fmla="*/ 159 h 190"/>
                <a:gd name="T98" fmla="*/ 129 w 184"/>
                <a:gd name="T99" fmla="*/ 147 h 190"/>
                <a:gd name="T100" fmla="*/ 135 w 184"/>
                <a:gd name="T101" fmla="*/ 122 h 190"/>
                <a:gd name="T102" fmla="*/ 145 w 184"/>
                <a:gd name="T103" fmla="*/ 137 h 190"/>
                <a:gd name="T104" fmla="*/ 160 w 184"/>
                <a:gd name="T105" fmla="*/ 138 h 190"/>
                <a:gd name="T106" fmla="*/ 168 w 184"/>
                <a:gd name="T107" fmla="*/ 147 h 190"/>
                <a:gd name="T108" fmla="*/ 176 w 184"/>
                <a:gd name="T109" fmla="*/ 14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" h="190">
                  <a:moveTo>
                    <a:pt x="181" y="128"/>
                  </a:moveTo>
                  <a:cubicBezTo>
                    <a:pt x="181" y="127"/>
                    <a:pt x="180" y="126"/>
                    <a:pt x="180" y="126"/>
                  </a:cubicBezTo>
                  <a:cubicBezTo>
                    <a:pt x="177" y="119"/>
                    <a:pt x="177" y="114"/>
                    <a:pt x="177" y="106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8" y="101"/>
                    <a:pt x="178" y="98"/>
                    <a:pt x="178" y="96"/>
                  </a:cubicBezTo>
                  <a:cubicBezTo>
                    <a:pt x="178" y="95"/>
                    <a:pt x="177" y="92"/>
                    <a:pt x="172" y="92"/>
                  </a:cubicBezTo>
                  <a:cubicBezTo>
                    <a:pt x="172" y="92"/>
                    <a:pt x="168" y="92"/>
                    <a:pt x="167" y="94"/>
                  </a:cubicBezTo>
                  <a:cubicBezTo>
                    <a:pt x="165" y="95"/>
                    <a:pt x="165" y="98"/>
                    <a:pt x="165" y="100"/>
                  </a:cubicBezTo>
                  <a:cubicBezTo>
                    <a:pt x="165" y="100"/>
                    <a:pt x="165" y="100"/>
                    <a:pt x="164" y="101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64" y="106"/>
                    <a:pt x="163" y="107"/>
                    <a:pt x="162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05"/>
                    <a:pt x="159" y="99"/>
                    <a:pt x="159" y="97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1"/>
                    <a:pt x="159" y="90"/>
                    <a:pt x="159" y="90"/>
                  </a:cubicBezTo>
                  <a:cubicBezTo>
                    <a:pt x="160" y="87"/>
                    <a:pt x="160" y="83"/>
                    <a:pt x="157" y="81"/>
                  </a:cubicBezTo>
                  <a:cubicBezTo>
                    <a:pt x="156" y="81"/>
                    <a:pt x="155" y="80"/>
                    <a:pt x="154" y="80"/>
                  </a:cubicBezTo>
                  <a:cubicBezTo>
                    <a:pt x="152" y="80"/>
                    <a:pt x="150" y="81"/>
                    <a:pt x="149" y="82"/>
                  </a:cubicBezTo>
                  <a:cubicBezTo>
                    <a:pt x="147" y="83"/>
                    <a:pt x="147" y="86"/>
                    <a:pt x="146" y="87"/>
                  </a:cubicBezTo>
                  <a:cubicBezTo>
                    <a:pt x="146" y="88"/>
                    <a:pt x="146" y="89"/>
                    <a:pt x="146" y="8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0"/>
                    <a:pt x="145" y="90"/>
                    <a:pt x="145" y="91"/>
                  </a:cubicBezTo>
                  <a:cubicBezTo>
                    <a:pt x="145" y="91"/>
                    <a:pt x="144" y="92"/>
                    <a:pt x="144" y="93"/>
                  </a:cubicBezTo>
                  <a:cubicBezTo>
                    <a:pt x="143" y="94"/>
                    <a:pt x="143" y="96"/>
                    <a:pt x="143" y="97"/>
                  </a:cubicBezTo>
                  <a:cubicBezTo>
                    <a:pt x="143" y="100"/>
                    <a:pt x="144" y="102"/>
                    <a:pt x="145" y="105"/>
                  </a:cubicBezTo>
                  <a:cubicBezTo>
                    <a:pt x="145" y="104"/>
                    <a:pt x="145" y="104"/>
                    <a:pt x="144" y="104"/>
                  </a:cubicBezTo>
                  <a:cubicBezTo>
                    <a:pt x="143" y="102"/>
                    <a:pt x="142" y="100"/>
                    <a:pt x="141" y="98"/>
                  </a:cubicBezTo>
                  <a:cubicBezTo>
                    <a:pt x="141" y="98"/>
                    <a:pt x="141" y="98"/>
                    <a:pt x="141" y="97"/>
                  </a:cubicBezTo>
                  <a:cubicBezTo>
                    <a:pt x="141" y="97"/>
                    <a:pt x="141" y="96"/>
                    <a:pt x="141" y="96"/>
                  </a:cubicBezTo>
                  <a:cubicBezTo>
                    <a:pt x="141" y="95"/>
                    <a:pt x="141" y="94"/>
                    <a:pt x="141" y="94"/>
                  </a:cubicBezTo>
                  <a:cubicBezTo>
                    <a:pt x="141" y="93"/>
                    <a:pt x="140" y="93"/>
                    <a:pt x="140" y="92"/>
                  </a:cubicBezTo>
                  <a:cubicBezTo>
                    <a:pt x="140" y="90"/>
                    <a:pt x="141" y="87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5" y="77"/>
                    <a:pt x="147" y="72"/>
                    <a:pt x="145" y="68"/>
                  </a:cubicBezTo>
                  <a:cubicBezTo>
                    <a:pt x="144" y="67"/>
                    <a:pt x="143" y="66"/>
                    <a:pt x="140" y="66"/>
                  </a:cubicBezTo>
                  <a:cubicBezTo>
                    <a:pt x="137" y="66"/>
                    <a:pt x="133" y="68"/>
                    <a:pt x="131" y="71"/>
                  </a:cubicBezTo>
                  <a:cubicBezTo>
                    <a:pt x="130" y="73"/>
                    <a:pt x="130" y="75"/>
                    <a:pt x="130" y="76"/>
                  </a:cubicBezTo>
                  <a:cubicBezTo>
                    <a:pt x="129" y="77"/>
                    <a:pt x="129" y="78"/>
                    <a:pt x="129" y="78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9" y="80"/>
                    <a:pt x="128" y="80"/>
                    <a:pt x="128" y="81"/>
                  </a:cubicBezTo>
                  <a:cubicBezTo>
                    <a:pt x="128" y="82"/>
                    <a:pt x="128" y="83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84"/>
                    <a:pt x="128" y="83"/>
                    <a:pt x="128" y="83"/>
                  </a:cubicBezTo>
                  <a:cubicBezTo>
                    <a:pt x="127" y="80"/>
                    <a:pt x="127" y="78"/>
                    <a:pt x="125" y="76"/>
                  </a:cubicBezTo>
                  <a:cubicBezTo>
                    <a:pt x="124" y="74"/>
                    <a:pt x="122" y="74"/>
                    <a:pt x="121" y="7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7" y="73"/>
                    <a:pt x="117" y="72"/>
                    <a:pt x="116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6" y="61"/>
                    <a:pt x="117" y="59"/>
                    <a:pt x="116" y="56"/>
                  </a:cubicBezTo>
                  <a:cubicBezTo>
                    <a:pt x="113" y="51"/>
                    <a:pt x="108" y="50"/>
                    <a:pt x="104" y="50"/>
                  </a:cubicBezTo>
                  <a:cubicBezTo>
                    <a:pt x="104" y="50"/>
                    <a:pt x="104" y="50"/>
                    <a:pt x="103" y="50"/>
                  </a:cubicBezTo>
                  <a:cubicBezTo>
                    <a:pt x="98" y="50"/>
                    <a:pt x="95" y="52"/>
                    <a:pt x="93" y="56"/>
                  </a:cubicBezTo>
                  <a:cubicBezTo>
                    <a:pt x="92" y="58"/>
                    <a:pt x="92" y="59"/>
                    <a:pt x="91" y="59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8" y="60"/>
                    <a:pt x="86" y="60"/>
                    <a:pt x="84" y="62"/>
                  </a:cubicBezTo>
                  <a:cubicBezTo>
                    <a:pt x="82" y="64"/>
                    <a:pt x="82" y="67"/>
                    <a:pt x="81" y="69"/>
                  </a:cubicBezTo>
                  <a:cubicBezTo>
                    <a:pt x="81" y="70"/>
                    <a:pt x="81" y="71"/>
                    <a:pt x="81" y="71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79" y="73"/>
                    <a:pt x="79" y="72"/>
                  </a:cubicBezTo>
                  <a:cubicBezTo>
                    <a:pt x="78" y="71"/>
                    <a:pt x="76" y="70"/>
                    <a:pt x="74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2" y="69"/>
                    <a:pt x="70" y="70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1"/>
                    <a:pt x="67" y="72"/>
                    <a:pt x="67" y="72"/>
                  </a:cubicBezTo>
                  <a:cubicBezTo>
                    <a:pt x="65" y="72"/>
                    <a:pt x="64" y="73"/>
                    <a:pt x="63" y="73"/>
                  </a:cubicBezTo>
                  <a:cubicBezTo>
                    <a:pt x="62" y="74"/>
                    <a:pt x="61" y="74"/>
                    <a:pt x="60" y="74"/>
                  </a:cubicBezTo>
                  <a:cubicBezTo>
                    <a:pt x="60" y="74"/>
                    <a:pt x="59" y="74"/>
                    <a:pt x="59" y="74"/>
                  </a:cubicBezTo>
                  <a:cubicBezTo>
                    <a:pt x="58" y="74"/>
                    <a:pt x="57" y="74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2"/>
                    <a:pt x="56" y="71"/>
                    <a:pt x="56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8"/>
                    <a:pt x="57" y="68"/>
                    <a:pt x="58" y="67"/>
                  </a:cubicBezTo>
                  <a:cubicBezTo>
                    <a:pt x="59" y="65"/>
                    <a:pt x="61" y="60"/>
                    <a:pt x="57" y="57"/>
                  </a:cubicBezTo>
                  <a:cubicBezTo>
                    <a:pt x="55" y="56"/>
                    <a:pt x="53" y="56"/>
                    <a:pt x="52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4" y="56"/>
                    <a:pt x="43" y="58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1" y="61"/>
                    <a:pt x="41" y="61"/>
                  </a:cubicBezTo>
                  <a:cubicBezTo>
                    <a:pt x="41" y="61"/>
                    <a:pt x="41" y="61"/>
                    <a:pt x="40" y="62"/>
                  </a:cubicBezTo>
                  <a:cubicBezTo>
                    <a:pt x="38" y="62"/>
                    <a:pt x="35" y="63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2"/>
                    <a:pt x="34" y="74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7"/>
                    <a:pt x="34" y="78"/>
                    <a:pt x="33" y="79"/>
                  </a:cubicBezTo>
                  <a:cubicBezTo>
                    <a:pt x="33" y="78"/>
                    <a:pt x="32" y="76"/>
                    <a:pt x="32" y="74"/>
                  </a:cubicBezTo>
                  <a:cubicBezTo>
                    <a:pt x="31" y="70"/>
                    <a:pt x="31" y="66"/>
                    <a:pt x="31" y="62"/>
                  </a:cubicBezTo>
                  <a:cubicBezTo>
                    <a:pt x="31" y="60"/>
                    <a:pt x="31" y="59"/>
                    <a:pt x="31" y="57"/>
                  </a:cubicBezTo>
                  <a:cubicBezTo>
                    <a:pt x="31" y="56"/>
                    <a:pt x="32" y="54"/>
                    <a:pt x="32" y="53"/>
                  </a:cubicBezTo>
                  <a:cubicBezTo>
                    <a:pt x="32" y="50"/>
                    <a:pt x="32" y="47"/>
                    <a:pt x="32" y="44"/>
                  </a:cubicBezTo>
                  <a:cubicBezTo>
                    <a:pt x="31" y="42"/>
                    <a:pt x="31" y="39"/>
                    <a:pt x="30" y="37"/>
                  </a:cubicBezTo>
                  <a:cubicBezTo>
                    <a:pt x="29" y="37"/>
                    <a:pt x="29" y="36"/>
                    <a:pt x="30" y="35"/>
                  </a:cubicBezTo>
                  <a:cubicBezTo>
                    <a:pt x="33" y="32"/>
                    <a:pt x="33" y="27"/>
                    <a:pt x="32" y="23"/>
                  </a:cubicBezTo>
                  <a:cubicBezTo>
                    <a:pt x="32" y="19"/>
                    <a:pt x="29" y="17"/>
                    <a:pt x="25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29" y="15"/>
                    <a:pt x="31" y="14"/>
                    <a:pt x="31" y="12"/>
                  </a:cubicBezTo>
                  <a:cubicBezTo>
                    <a:pt x="32" y="11"/>
                    <a:pt x="32" y="9"/>
                    <a:pt x="32" y="8"/>
                  </a:cubicBezTo>
                  <a:cubicBezTo>
                    <a:pt x="32" y="8"/>
                    <a:pt x="31" y="7"/>
                    <a:pt x="31" y="7"/>
                  </a:cubicBezTo>
                  <a:cubicBezTo>
                    <a:pt x="31" y="7"/>
                    <a:pt x="32" y="7"/>
                    <a:pt x="32" y="6"/>
                  </a:cubicBezTo>
                  <a:cubicBezTo>
                    <a:pt x="32" y="6"/>
                    <a:pt x="32" y="3"/>
                    <a:pt x="30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3" y="0"/>
                    <a:pt x="21" y="1"/>
                    <a:pt x="19" y="2"/>
                  </a:cubicBezTo>
                  <a:cubicBezTo>
                    <a:pt x="18" y="3"/>
                    <a:pt x="18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9"/>
                    <a:pt x="10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3"/>
                    <a:pt x="7" y="15"/>
                    <a:pt x="6" y="16"/>
                  </a:cubicBezTo>
                  <a:cubicBezTo>
                    <a:pt x="6" y="16"/>
                    <a:pt x="5" y="17"/>
                    <a:pt x="5" y="18"/>
                  </a:cubicBezTo>
                  <a:cubicBezTo>
                    <a:pt x="3" y="19"/>
                    <a:pt x="2" y="20"/>
                    <a:pt x="1" y="21"/>
                  </a:cubicBezTo>
                  <a:cubicBezTo>
                    <a:pt x="0" y="23"/>
                    <a:pt x="0" y="26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2" y="44"/>
                    <a:pt x="3" y="45"/>
                    <a:pt x="3" y="47"/>
                  </a:cubicBezTo>
                  <a:cubicBezTo>
                    <a:pt x="3" y="48"/>
                    <a:pt x="3" y="49"/>
                    <a:pt x="2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0" y="59"/>
                    <a:pt x="1" y="61"/>
                    <a:pt x="1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6"/>
                    <a:pt x="2" y="68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3" y="75"/>
                    <a:pt x="3" y="77"/>
                  </a:cubicBezTo>
                  <a:cubicBezTo>
                    <a:pt x="3" y="77"/>
                    <a:pt x="3" y="78"/>
                    <a:pt x="3" y="79"/>
                  </a:cubicBezTo>
                  <a:cubicBezTo>
                    <a:pt x="4" y="82"/>
                    <a:pt x="4" y="85"/>
                    <a:pt x="4" y="88"/>
                  </a:cubicBezTo>
                  <a:cubicBezTo>
                    <a:pt x="4" y="89"/>
                    <a:pt x="4" y="90"/>
                    <a:pt x="4" y="91"/>
                  </a:cubicBezTo>
                  <a:cubicBezTo>
                    <a:pt x="4" y="94"/>
                    <a:pt x="5" y="97"/>
                    <a:pt x="6" y="100"/>
                  </a:cubicBezTo>
                  <a:cubicBezTo>
                    <a:pt x="6" y="101"/>
                    <a:pt x="7" y="101"/>
                    <a:pt x="7" y="102"/>
                  </a:cubicBezTo>
                  <a:cubicBezTo>
                    <a:pt x="6" y="102"/>
                    <a:pt x="6" y="103"/>
                    <a:pt x="5" y="104"/>
                  </a:cubicBezTo>
                  <a:cubicBezTo>
                    <a:pt x="3" y="107"/>
                    <a:pt x="3" y="113"/>
                    <a:pt x="6" y="116"/>
                  </a:cubicBezTo>
                  <a:cubicBezTo>
                    <a:pt x="8" y="118"/>
                    <a:pt x="11" y="118"/>
                    <a:pt x="13" y="118"/>
                  </a:cubicBezTo>
                  <a:cubicBezTo>
                    <a:pt x="14" y="118"/>
                    <a:pt x="15" y="118"/>
                    <a:pt x="15" y="119"/>
                  </a:cubicBezTo>
                  <a:cubicBezTo>
                    <a:pt x="16" y="119"/>
                    <a:pt x="16" y="120"/>
                    <a:pt x="16" y="121"/>
                  </a:cubicBezTo>
                  <a:cubicBezTo>
                    <a:pt x="16" y="121"/>
                    <a:pt x="16" y="121"/>
                    <a:pt x="15" y="121"/>
                  </a:cubicBezTo>
                  <a:cubicBezTo>
                    <a:pt x="15" y="121"/>
                    <a:pt x="14" y="121"/>
                    <a:pt x="14" y="121"/>
                  </a:cubicBezTo>
                  <a:cubicBezTo>
                    <a:pt x="11" y="121"/>
                    <a:pt x="10" y="122"/>
                    <a:pt x="8" y="123"/>
                  </a:cubicBezTo>
                  <a:cubicBezTo>
                    <a:pt x="4" y="127"/>
                    <a:pt x="4" y="132"/>
                    <a:pt x="4" y="135"/>
                  </a:cubicBezTo>
                  <a:cubicBezTo>
                    <a:pt x="4" y="135"/>
                    <a:pt x="4" y="135"/>
                    <a:pt x="4" y="136"/>
                  </a:cubicBezTo>
                  <a:cubicBezTo>
                    <a:pt x="4" y="137"/>
                    <a:pt x="4" y="138"/>
                    <a:pt x="4" y="140"/>
                  </a:cubicBezTo>
                  <a:cubicBezTo>
                    <a:pt x="5" y="143"/>
                    <a:pt x="10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5" y="147"/>
                  </a:cubicBezTo>
                  <a:cubicBezTo>
                    <a:pt x="15" y="147"/>
                    <a:pt x="15" y="148"/>
                    <a:pt x="15" y="148"/>
                  </a:cubicBezTo>
                  <a:cubicBezTo>
                    <a:pt x="15" y="152"/>
                    <a:pt x="13" y="157"/>
                    <a:pt x="11" y="161"/>
                  </a:cubicBezTo>
                  <a:cubicBezTo>
                    <a:pt x="10" y="162"/>
                    <a:pt x="9" y="163"/>
                    <a:pt x="9" y="164"/>
                  </a:cubicBezTo>
                  <a:cubicBezTo>
                    <a:pt x="6" y="170"/>
                    <a:pt x="5" y="179"/>
                    <a:pt x="9" y="185"/>
                  </a:cubicBezTo>
                  <a:cubicBezTo>
                    <a:pt x="10" y="187"/>
                    <a:pt x="13" y="190"/>
                    <a:pt x="19" y="190"/>
                  </a:cubicBezTo>
                  <a:cubicBezTo>
                    <a:pt x="19" y="190"/>
                    <a:pt x="20" y="190"/>
                    <a:pt x="21" y="190"/>
                  </a:cubicBezTo>
                  <a:cubicBezTo>
                    <a:pt x="26" y="190"/>
                    <a:pt x="29" y="186"/>
                    <a:pt x="32" y="182"/>
                  </a:cubicBezTo>
                  <a:cubicBezTo>
                    <a:pt x="32" y="182"/>
                    <a:pt x="33" y="181"/>
                    <a:pt x="33" y="181"/>
                  </a:cubicBezTo>
                  <a:cubicBezTo>
                    <a:pt x="36" y="177"/>
                    <a:pt x="39" y="175"/>
                    <a:pt x="43" y="173"/>
                  </a:cubicBezTo>
                  <a:cubicBezTo>
                    <a:pt x="46" y="172"/>
                    <a:pt x="48" y="171"/>
                    <a:pt x="52" y="169"/>
                  </a:cubicBezTo>
                  <a:cubicBezTo>
                    <a:pt x="54" y="169"/>
                    <a:pt x="57" y="168"/>
                    <a:pt x="59" y="167"/>
                  </a:cubicBezTo>
                  <a:cubicBezTo>
                    <a:pt x="62" y="166"/>
                    <a:pt x="65" y="165"/>
                    <a:pt x="68" y="164"/>
                  </a:cubicBezTo>
                  <a:cubicBezTo>
                    <a:pt x="73" y="163"/>
                    <a:pt x="78" y="161"/>
                    <a:pt x="81" y="156"/>
                  </a:cubicBezTo>
                  <a:cubicBezTo>
                    <a:pt x="82" y="155"/>
                    <a:pt x="82" y="153"/>
                    <a:pt x="83" y="152"/>
                  </a:cubicBezTo>
                  <a:cubicBezTo>
                    <a:pt x="83" y="152"/>
                    <a:pt x="83" y="151"/>
                    <a:pt x="84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7"/>
                    <a:pt x="87" y="147"/>
                    <a:pt x="87" y="147"/>
                  </a:cubicBezTo>
                  <a:cubicBezTo>
                    <a:pt x="88" y="147"/>
                    <a:pt x="89" y="147"/>
                    <a:pt x="89" y="146"/>
                  </a:cubicBezTo>
                  <a:cubicBezTo>
                    <a:pt x="91" y="145"/>
                    <a:pt x="92" y="144"/>
                    <a:pt x="92" y="144"/>
                  </a:cubicBezTo>
                  <a:cubicBezTo>
                    <a:pt x="92" y="143"/>
                    <a:pt x="93" y="143"/>
                    <a:pt x="93" y="143"/>
                  </a:cubicBezTo>
                  <a:cubicBezTo>
                    <a:pt x="93" y="143"/>
                    <a:pt x="93" y="144"/>
                    <a:pt x="93" y="144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3" y="146"/>
                    <a:pt x="93" y="149"/>
                    <a:pt x="96" y="150"/>
                  </a:cubicBezTo>
                  <a:cubicBezTo>
                    <a:pt x="96" y="151"/>
                    <a:pt x="97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4" y="151"/>
                    <a:pt x="108" y="149"/>
                    <a:pt x="110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7"/>
                    <a:pt x="113" y="147"/>
                    <a:pt x="113" y="147"/>
                  </a:cubicBezTo>
                  <a:cubicBezTo>
                    <a:pt x="113" y="148"/>
                    <a:pt x="113" y="149"/>
                    <a:pt x="111" y="151"/>
                  </a:cubicBezTo>
                  <a:cubicBezTo>
                    <a:pt x="110" y="153"/>
                    <a:pt x="109" y="155"/>
                    <a:pt x="107" y="157"/>
                  </a:cubicBezTo>
                  <a:cubicBezTo>
                    <a:pt x="107" y="158"/>
                    <a:pt x="106" y="158"/>
                    <a:pt x="105" y="159"/>
                  </a:cubicBezTo>
                  <a:cubicBezTo>
                    <a:pt x="104" y="162"/>
                    <a:pt x="104" y="163"/>
                    <a:pt x="104" y="165"/>
                  </a:cubicBezTo>
                  <a:cubicBezTo>
                    <a:pt x="105" y="166"/>
                    <a:pt x="105" y="166"/>
                    <a:pt x="105" y="166"/>
                  </a:cubicBezTo>
                  <a:cubicBezTo>
                    <a:pt x="105" y="166"/>
                    <a:pt x="105" y="166"/>
                    <a:pt x="105" y="167"/>
                  </a:cubicBezTo>
                  <a:cubicBezTo>
                    <a:pt x="105" y="167"/>
                    <a:pt x="105" y="168"/>
                    <a:pt x="105" y="169"/>
                  </a:cubicBezTo>
                  <a:cubicBezTo>
                    <a:pt x="105" y="171"/>
                    <a:pt x="107" y="172"/>
                    <a:pt x="110" y="172"/>
                  </a:cubicBezTo>
                  <a:cubicBezTo>
                    <a:pt x="112" y="172"/>
                    <a:pt x="114" y="172"/>
                    <a:pt x="115" y="171"/>
                  </a:cubicBezTo>
                  <a:cubicBezTo>
                    <a:pt x="116" y="170"/>
                    <a:pt x="117" y="169"/>
                    <a:pt x="118" y="168"/>
                  </a:cubicBezTo>
                  <a:cubicBezTo>
                    <a:pt x="118" y="167"/>
                    <a:pt x="119" y="167"/>
                    <a:pt x="119" y="166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3" y="166"/>
                    <a:pt x="125" y="165"/>
                    <a:pt x="126" y="164"/>
                  </a:cubicBezTo>
                  <a:cubicBezTo>
                    <a:pt x="127" y="162"/>
                    <a:pt x="128" y="161"/>
                    <a:pt x="128" y="160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8"/>
                    <a:pt x="129" y="157"/>
                    <a:pt x="129" y="156"/>
                  </a:cubicBezTo>
                  <a:cubicBezTo>
                    <a:pt x="129" y="155"/>
                    <a:pt x="129" y="155"/>
                    <a:pt x="129" y="155"/>
                  </a:cubicBezTo>
                  <a:cubicBezTo>
                    <a:pt x="129" y="154"/>
                    <a:pt x="129" y="153"/>
                    <a:pt x="130" y="152"/>
                  </a:cubicBezTo>
                  <a:cubicBezTo>
                    <a:pt x="130" y="150"/>
                    <a:pt x="129" y="149"/>
                    <a:pt x="129" y="147"/>
                  </a:cubicBezTo>
                  <a:cubicBezTo>
                    <a:pt x="129" y="147"/>
                    <a:pt x="128" y="147"/>
                    <a:pt x="128" y="146"/>
                  </a:cubicBezTo>
                  <a:cubicBezTo>
                    <a:pt x="127" y="142"/>
                    <a:pt x="127" y="138"/>
                    <a:pt x="129" y="135"/>
                  </a:cubicBezTo>
                  <a:cubicBezTo>
                    <a:pt x="130" y="134"/>
                    <a:pt x="131" y="133"/>
                    <a:pt x="131" y="132"/>
                  </a:cubicBezTo>
                  <a:cubicBezTo>
                    <a:pt x="133" y="130"/>
                    <a:pt x="135" y="127"/>
                    <a:pt x="135" y="122"/>
                  </a:cubicBezTo>
                  <a:cubicBezTo>
                    <a:pt x="135" y="121"/>
                    <a:pt x="135" y="120"/>
                    <a:pt x="135" y="118"/>
                  </a:cubicBezTo>
                  <a:cubicBezTo>
                    <a:pt x="134" y="117"/>
                    <a:pt x="134" y="116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42" y="116"/>
                    <a:pt x="145" y="130"/>
                    <a:pt x="145" y="137"/>
                  </a:cubicBezTo>
                  <a:cubicBezTo>
                    <a:pt x="145" y="141"/>
                    <a:pt x="147" y="148"/>
                    <a:pt x="152" y="148"/>
                  </a:cubicBezTo>
                  <a:cubicBezTo>
                    <a:pt x="154" y="148"/>
                    <a:pt x="156" y="146"/>
                    <a:pt x="158" y="143"/>
                  </a:cubicBezTo>
                  <a:cubicBezTo>
                    <a:pt x="159" y="141"/>
                    <a:pt x="159" y="140"/>
                    <a:pt x="160" y="138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0" y="139"/>
                    <a:pt x="161" y="140"/>
                    <a:pt x="161" y="140"/>
                  </a:cubicBezTo>
                  <a:cubicBezTo>
                    <a:pt x="162" y="140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3"/>
                  </a:cubicBezTo>
                  <a:cubicBezTo>
                    <a:pt x="163" y="145"/>
                    <a:pt x="166" y="147"/>
                    <a:pt x="168" y="147"/>
                  </a:cubicBezTo>
                  <a:cubicBezTo>
                    <a:pt x="170" y="147"/>
                    <a:pt x="172" y="147"/>
                    <a:pt x="172" y="145"/>
                  </a:cubicBezTo>
                  <a:cubicBezTo>
                    <a:pt x="173" y="144"/>
                    <a:pt x="173" y="143"/>
                    <a:pt x="173" y="142"/>
                  </a:cubicBezTo>
                  <a:cubicBezTo>
                    <a:pt x="174" y="141"/>
                    <a:pt x="174" y="141"/>
                    <a:pt x="174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8" y="139"/>
                    <a:pt x="180" y="138"/>
                    <a:pt x="181" y="137"/>
                  </a:cubicBezTo>
                  <a:cubicBezTo>
                    <a:pt x="184" y="133"/>
                    <a:pt x="182" y="130"/>
                    <a:pt x="181" y="128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16472692" y="6625709"/>
              <a:ext cx="1727573" cy="2221218"/>
            </a:xfrm>
            <a:custGeom>
              <a:avLst/>
              <a:gdLst>
                <a:gd name="T0" fmla="*/ 309 w 317"/>
                <a:gd name="T1" fmla="*/ 141 h 448"/>
                <a:gd name="T2" fmla="*/ 303 w 317"/>
                <a:gd name="T3" fmla="*/ 138 h 448"/>
                <a:gd name="T4" fmla="*/ 291 w 317"/>
                <a:gd name="T5" fmla="*/ 135 h 448"/>
                <a:gd name="T6" fmla="*/ 282 w 317"/>
                <a:gd name="T7" fmla="*/ 129 h 448"/>
                <a:gd name="T8" fmla="*/ 261 w 317"/>
                <a:gd name="T9" fmla="*/ 129 h 448"/>
                <a:gd name="T10" fmla="*/ 240 w 317"/>
                <a:gd name="T11" fmla="*/ 136 h 448"/>
                <a:gd name="T12" fmla="*/ 241 w 317"/>
                <a:gd name="T13" fmla="*/ 131 h 448"/>
                <a:gd name="T14" fmla="*/ 240 w 317"/>
                <a:gd name="T15" fmla="*/ 107 h 448"/>
                <a:gd name="T16" fmla="*/ 239 w 317"/>
                <a:gd name="T17" fmla="*/ 104 h 448"/>
                <a:gd name="T18" fmla="*/ 237 w 317"/>
                <a:gd name="T19" fmla="*/ 93 h 448"/>
                <a:gd name="T20" fmla="*/ 234 w 317"/>
                <a:gd name="T21" fmla="*/ 84 h 448"/>
                <a:gd name="T22" fmla="*/ 234 w 317"/>
                <a:gd name="T23" fmla="*/ 76 h 448"/>
                <a:gd name="T24" fmla="*/ 225 w 317"/>
                <a:gd name="T25" fmla="*/ 66 h 448"/>
                <a:gd name="T26" fmla="*/ 216 w 317"/>
                <a:gd name="T27" fmla="*/ 67 h 448"/>
                <a:gd name="T28" fmla="*/ 203 w 317"/>
                <a:gd name="T29" fmla="*/ 63 h 448"/>
                <a:gd name="T30" fmla="*/ 201 w 317"/>
                <a:gd name="T31" fmla="*/ 52 h 448"/>
                <a:gd name="T32" fmla="*/ 204 w 317"/>
                <a:gd name="T33" fmla="*/ 28 h 448"/>
                <a:gd name="T34" fmla="*/ 64 w 317"/>
                <a:gd name="T35" fmla="*/ 0 h 448"/>
                <a:gd name="T36" fmla="*/ 51 w 317"/>
                <a:gd name="T37" fmla="*/ 86 h 448"/>
                <a:gd name="T38" fmla="*/ 50 w 317"/>
                <a:gd name="T39" fmla="*/ 89 h 448"/>
                <a:gd name="T40" fmla="*/ 0 w 317"/>
                <a:gd name="T41" fmla="*/ 426 h 448"/>
                <a:gd name="T42" fmla="*/ 101 w 317"/>
                <a:gd name="T43" fmla="*/ 442 h 448"/>
                <a:gd name="T44" fmla="*/ 136 w 317"/>
                <a:gd name="T45" fmla="*/ 447 h 448"/>
                <a:gd name="T46" fmla="*/ 156 w 317"/>
                <a:gd name="T47" fmla="*/ 447 h 448"/>
                <a:gd name="T48" fmla="*/ 315 w 317"/>
                <a:gd name="T49" fmla="*/ 147 h 448"/>
                <a:gd name="T50" fmla="*/ 132 w 317"/>
                <a:gd name="T51" fmla="*/ 369 h 448"/>
                <a:gd name="T52" fmla="*/ 121 w 317"/>
                <a:gd name="T53" fmla="*/ 382 h 448"/>
                <a:gd name="T54" fmla="*/ 123 w 317"/>
                <a:gd name="T55" fmla="*/ 364 h 448"/>
                <a:gd name="T56" fmla="*/ 124 w 317"/>
                <a:gd name="T57" fmla="*/ 355 h 448"/>
                <a:gd name="T58" fmla="*/ 126 w 317"/>
                <a:gd name="T59" fmla="*/ 349 h 448"/>
                <a:gd name="T60" fmla="*/ 131 w 317"/>
                <a:gd name="T61" fmla="*/ 351 h 448"/>
                <a:gd name="T62" fmla="*/ 133 w 317"/>
                <a:gd name="T63" fmla="*/ 360 h 448"/>
                <a:gd name="T64" fmla="*/ 62 w 317"/>
                <a:gd name="T65" fmla="*/ 245 h 448"/>
                <a:gd name="T66" fmla="*/ 58 w 317"/>
                <a:gd name="T67" fmla="*/ 247 h 448"/>
                <a:gd name="T68" fmla="*/ 58 w 317"/>
                <a:gd name="T69" fmla="*/ 238 h 448"/>
                <a:gd name="T70" fmla="*/ 64 w 317"/>
                <a:gd name="T71" fmla="*/ 244 h 448"/>
                <a:gd name="T72" fmla="*/ 58 w 317"/>
                <a:gd name="T73" fmla="*/ 257 h 448"/>
                <a:gd name="T74" fmla="*/ 60 w 317"/>
                <a:gd name="T75" fmla="*/ 267 h 448"/>
                <a:gd name="T76" fmla="*/ 64 w 317"/>
                <a:gd name="T77" fmla="*/ 270 h 448"/>
                <a:gd name="T78" fmla="*/ 50 w 317"/>
                <a:gd name="T79" fmla="*/ 261 h 448"/>
                <a:gd name="T80" fmla="*/ 49 w 317"/>
                <a:gd name="T81" fmla="*/ 255 h 448"/>
                <a:gd name="T82" fmla="*/ 98 w 317"/>
                <a:gd name="T83" fmla="*/ 306 h 448"/>
                <a:gd name="T84" fmla="*/ 86 w 317"/>
                <a:gd name="T85" fmla="*/ 284 h 448"/>
                <a:gd name="T86" fmla="*/ 90 w 317"/>
                <a:gd name="T87" fmla="*/ 284 h 448"/>
                <a:gd name="T88" fmla="*/ 96 w 317"/>
                <a:gd name="T89" fmla="*/ 274 h 448"/>
                <a:gd name="T90" fmla="*/ 85 w 317"/>
                <a:gd name="T91" fmla="*/ 273 h 448"/>
                <a:gd name="T92" fmla="*/ 82 w 317"/>
                <a:gd name="T93" fmla="*/ 267 h 448"/>
                <a:gd name="T94" fmla="*/ 93 w 317"/>
                <a:gd name="T95" fmla="*/ 249 h 448"/>
                <a:gd name="T96" fmla="*/ 119 w 317"/>
                <a:gd name="T97" fmla="*/ 305 h 448"/>
                <a:gd name="T98" fmla="*/ 124 w 317"/>
                <a:gd name="T99" fmla="*/ 325 h 448"/>
                <a:gd name="T100" fmla="*/ 121 w 317"/>
                <a:gd name="T101" fmla="*/ 333 h 448"/>
                <a:gd name="T102" fmla="*/ 108 w 317"/>
                <a:gd name="T103" fmla="*/ 314 h 448"/>
                <a:gd name="T104" fmla="*/ 98 w 317"/>
                <a:gd name="T105" fmla="*/ 30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448">
                  <a:moveTo>
                    <a:pt x="313" y="142"/>
                  </a:moveTo>
                  <a:cubicBezTo>
                    <a:pt x="313" y="141"/>
                    <a:pt x="313" y="141"/>
                    <a:pt x="312" y="141"/>
                  </a:cubicBezTo>
                  <a:cubicBezTo>
                    <a:pt x="311" y="141"/>
                    <a:pt x="310" y="141"/>
                    <a:pt x="309" y="141"/>
                  </a:cubicBezTo>
                  <a:cubicBezTo>
                    <a:pt x="309" y="141"/>
                    <a:pt x="308" y="141"/>
                    <a:pt x="308" y="140"/>
                  </a:cubicBezTo>
                  <a:cubicBezTo>
                    <a:pt x="306" y="140"/>
                    <a:pt x="305" y="139"/>
                    <a:pt x="304" y="139"/>
                  </a:cubicBezTo>
                  <a:cubicBezTo>
                    <a:pt x="303" y="138"/>
                    <a:pt x="303" y="138"/>
                    <a:pt x="303" y="138"/>
                  </a:cubicBezTo>
                  <a:cubicBezTo>
                    <a:pt x="301" y="137"/>
                    <a:pt x="299" y="136"/>
                    <a:pt x="297" y="136"/>
                  </a:cubicBezTo>
                  <a:cubicBezTo>
                    <a:pt x="296" y="136"/>
                    <a:pt x="295" y="136"/>
                    <a:pt x="294" y="136"/>
                  </a:cubicBezTo>
                  <a:cubicBezTo>
                    <a:pt x="292" y="136"/>
                    <a:pt x="292" y="136"/>
                    <a:pt x="291" y="135"/>
                  </a:cubicBezTo>
                  <a:cubicBezTo>
                    <a:pt x="291" y="135"/>
                    <a:pt x="290" y="134"/>
                    <a:pt x="290" y="134"/>
                  </a:cubicBezTo>
                  <a:cubicBezTo>
                    <a:pt x="289" y="133"/>
                    <a:pt x="288" y="132"/>
                    <a:pt x="286" y="131"/>
                  </a:cubicBezTo>
                  <a:cubicBezTo>
                    <a:pt x="285" y="130"/>
                    <a:pt x="284" y="130"/>
                    <a:pt x="282" y="129"/>
                  </a:cubicBezTo>
                  <a:cubicBezTo>
                    <a:pt x="281" y="129"/>
                    <a:pt x="280" y="128"/>
                    <a:pt x="279" y="128"/>
                  </a:cubicBezTo>
                  <a:cubicBezTo>
                    <a:pt x="277" y="127"/>
                    <a:pt x="274" y="127"/>
                    <a:pt x="272" y="127"/>
                  </a:cubicBezTo>
                  <a:cubicBezTo>
                    <a:pt x="268" y="127"/>
                    <a:pt x="265" y="127"/>
                    <a:pt x="261" y="129"/>
                  </a:cubicBezTo>
                  <a:cubicBezTo>
                    <a:pt x="260" y="129"/>
                    <a:pt x="258" y="130"/>
                    <a:pt x="256" y="131"/>
                  </a:cubicBezTo>
                  <a:cubicBezTo>
                    <a:pt x="251" y="134"/>
                    <a:pt x="245" y="137"/>
                    <a:pt x="242" y="137"/>
                  </a:cubicBezTo>
                  <a:cubicBezTo>
                    <a:pt x="241" y="137"/>
                    <a:pt x="240" y="137"/>
                    <a:pt x="240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40" y="134"/>
                    <a:pt x="240" y="133"/>
                  </a:cubicBezTo>
                  <a:cubicBezTo>
                    <a:pt x="241" y="132"/>
                    <a:pt x="241" y="132"/>
                    <a:pt x="241" y="131"/>
                  </a:cubicBezTo>
                  <a:cubicBezTo>
                    <a:pt x="244" y="126"/>
                    <a:pt x="244" y="122"/>
                    <a:pt x="243" y="117"/>
                  </a:cubicBezTo>
                  <a:cubicBezTo>
                    <a:pt x="243" y="114"/>
                    <a:pt x="242" y="111"/>
                    <a:pt x="240" y="108"/>
                  </a:cubicBezTo>
                  <a:cubicBezTo>
                    <a:pt x="240" y="108"/>
                    <a:pt x="240" y="108"/>
                    <a:pt x="240" y="107"/>
                  </a:cubicBezTo>
                  <a:cubicBezTo>
                    <a:pt x="239" y="107"/>
                    <a:pt x="239" y="107"/>
                    <a:pt x="239" y="107"/>
                  </a:cubicBezTo>
                  <a:cubicBezTo>
                    <a:pt x="239" y="107"/>
                    <a:pt x="239" y="106"/>
                    <a:pt x="239" y="105"/>
                  </a:cubicBezTo>
                  <a:cubicBezTo>
                    <a:pt x="239" y="105"/>
                    <a:pt x="239" y="104"/>
                    <a:pt x="239" y="104"/>
                  </a:cubicBezTo>
                  <a:cubicBezTo>
                    <a:pt x="239" y="103"/>
                    <a:pt x="239" y="102"/>
                    <a:pt x="239" y="102"/>
                  </a:cubicBezTo>
                  <a:cubicBezTo>
                    <a:pt x="238" y="100"/>
                    <a:pt x="238" y="99"/>
                    <a:pt x="238" y="97"/>
                  </a:cubicBezTo>
                  <a:cubicBezTo>
                    <a:pt x="237" y="96"/>
                    <a:pt x="237" y="95"/>
                    <a:pt x="237" y="93"/>
                  </a:cubicBezTo>
                  <a:cubicBezTo>
                    <a:pt x="237" y="92"/>
                    <a:pt x="236" y="91"/>
                    <a:pt x="236" y="90"/>
                  </a:cubicBezTo>
                  <a:cubicBezTo>
                    <a:pt x="236" y="89"/>
                    <a:pt x="236" y="88"/>
                    <a:pt x="235" y="87"/>
                  </a:cubicBezTo>
                  <a:cubicBezTo>
                    <a:pt x="235" y="86"/>
                    <a:pt x="234" y="85"/>
                    <a:pt x="234" y="84"/>
                  </a:cubicBezTo>
                  <a:cubicBezTo>
                    <a:pt x="234" y="83"/>
                    <a:pt x="234" y="81"/>
                    <a:pt x="234" y="80"/>
                  </a:cubicBezTo>
                  <a:cubicBezTo>
                    <a:pt x="234" y="79"/>
                    <a:pt x="234" y="78"/>
                    <a:pt x="234" y="77"/>
                  </a:cubicBezTo>
                  <a:cubicBezTo>
                    <a:pt x="234" y="76"/>
                    <a:pt x="234" y="76"/>
                    <a:pt x="234" y="76"/>
                  </a:cubicBezTo>
                  <a:cubicBezTo>
                    <a:pt x="234" y="74"/>
                    <a:pt x="234" y="72"/>
                    <a:pt x="233" y="70"/>
                  </a:cubicBezTo>
                  <a:cubicBezTo>
                    <a:pt x="231" y="68"/>
                    <a:pt x="229" y="66"/>
                    <a:pt x="226" y="66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6"/>
                    <a:pt x="223" y="66"/>
                    <a:pt x="222" y="66"/>
                  </a:cubicBezTo>
                  <a:cubicBezTo>
                    <a:pt x="222" y="66"/>
                    <a:pt x="221" y="66"/>
                    <a:pt x="220" y="66"/>
                  </a:cubicBezTo>
                  <a:cubicBezTo>
                    <a:pt x="219" y="66"/>
                    <a:pt x="217" y="66"/>
                    <a:pt x="216" y="67"/>
                  </a:cubicBezTo>
                  <a:cubicBezTo>
                    <a:pt x="214" y="67"/>
                    <a:pt x="212" y="67"/>
                    <a:pt x="211" y="67"/>
                  </a:cubicBezTo>
                  <a:cubicBezTo>
                    <a:pt x="210" y="67"/>
                    <a:pt x="209" y="67"/>
                    <a:pt x="208" y="67"/>
                  </a:cubicBezTo>
                  <a:cubicBezTo>
                    <a:pt x="206" y="66"/>
                    <a:pt x="204" y="65"/>
                    <a:pt x="203" y="63"/>
                  </a:cubicBezTo>
                  <a:cubicBezTo>
                    <a:pt x="202" y="63"/>
                    <a:pt x="202" y="62"/>
                    <a:pt x="202" y="61"/>
                  </a:cubicBezTo>
                  <a:cubicBezTo>
                    <a:pt x="202" y="60"/>
                    <a:pt x="202" y="60"/>
                    <a:pt x="202" y="59"/>
                  </a:cubicBezTo>
                  <a:cubicBezTo>
                    <a:pt x="201" y="57"/>
                    <a:pt x="201" y="54"/>
                    <a:pt x="201" y="52"/>
                  </a:cubicBezTo>
                  <a:cubicBezTo>
                    <a:pt x="202" y="51"/>
                    <a:pt x="202" y="50"/>
                    <a:pt x="202" y="49"/>
                  </a:cubicBezTo>
                  <a:cubicBezTo>
                    <a:pt x="203" y="47"/>
                    <a:pt x="203" y="45"/>
                    <a:pt x="203" y="43"/>
                  </a:cubicBezTo>
                  <a:cubicBezTo>
                    <a:pt x="204" y="38"/>
                    <a:pt x="204" y="33"/>
                    <a:pt x="204" y="28"/>
                  </a:cubicBezTo>
                  <a:cubicBezTo>
                    <a:pt x="204" y="26"/>
                    <a:pt x="204" y="23"/>
                    <a:pt x="204" y="21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8"/>
                    <a:pt x="56" y="55"/>
                    <a:pt x="51" y="82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7"/>
                    <a:pt x="52" y="87"/>
                    <a:pt x="51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1" y="213"/>
                    <a:pt x="10" y="357"/>
                    <a:pt x="1" y="423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3" y="426"/>
                    <a:pt x="3" y="426"/>
                    <a:pt x="3" y="426"/>
                  </a:cubicBezTo>
                  <a:cubicBezTo>
                    <a:pt x="36" y="432"/>
                    <a:pt x="68" y="437"/>
                    <a:pt x="100" y="442"/>
                  </a:cubicBezTo>
                  <a:cubicBezTo>
                    <a:pt x="101" y="442"/>
                    <a:pt x="101" y="442"/>
                    <a:pt x="101" y="442"/>
                  </a:cubicBezTo>
                  <a:cubicBezTo>
                    <a:pt x="104" y="442"/>
                    <a:pt x="107" y="443"/>
                    <a:pt x="111" y="443"/>
                  </a:cubicBezTo>
                  <a:cubicBezTo>
                    <a:pt x="118" y="445"/>
                    <a:pt x="125" y="446"/>
                    <a:pt x="133" y="447"/>
                  </a:cubicBezTo>
                  <a:cubicBezTo>
                    <a:pt x="134" y="447"/>
                    <a:pt x="135" y="447"/>
                    <a:pt x="136" y="447"/>
                  </a:cubicBezTo>
                  <a:cubicBezTo>
                    <a:pt x="139" y="447"/>
                    <a:pt x="144" y="448"/>
                    <a:pt x="148" y="448"/>
                  </a:cubicBezTo>
                  <a:cubicBezTo>
                    <a:pt x="148" y="448"/>
                    <a:pt x="148" y="448"/>
                    <a:pt x="148" y="448"/>
                  </a:cubicBezTo>
                  <a:cubicBezTo>
                    <a:pt x="151" y="448"/>
                    <a:pt x="154" y="447"/>
                    <a:pt x="156" y="447"/>
                  </a:cubicBezTo>
                  <a:cubicBezTo>
                    <a:pt x="158" y="446"/>
                    <a:pt x="158" y="446"/>
                    <a:pt x="158" y="446"/>
                  </a:cubicBezTo>
                  <a:cubicBezTo>
                    <a:pt x="170" y="296"/>
                    <a:pt x="170" y="296"/>
                    <a:pt x="170" y="296"/>
                  </a:cubicBezTo>
                  <a:cubicBezTo>
                    <a:pt x="192" y="282"/>
                    <a:pt x="286" y="178"/>
                    <a:pt x="315" y="147"/>
                  </a:cubicBezTo>
                  <a:cubicBezTo>
                    <a:pt x="317" y="143"/>
                    <a:pt x="317" y="143"/>
                    <a:pt x="317" y="143"/>
                  </a:cubicBezTo>
                  <a:lnTo>
                    <a:pt x="313" y="142"/>
                  </a:lnTo>
                  <a:close/>
                  <a:moveTo>
                    <a:pt x="132" y="369"/>
                  </a:moveTo>
                  <a:cubicBezTo>
                    <a:pt x="132" y="371"/>
                    <a:pt x="132" y="373"/>
                    <a:pt x="131" y="375"/>
                  </a:cubicBezTo>
                  <a:cubicBezTo>
                    <a:pt x="129" y="379"/>
                    <a:pt x="125" y="383"/>
                    <a:pt x="123" y="383"/>
                  </a:cubicBezTo>
                  <a:cubicBezTo>
                    <a:pt x="123" y="383"/>
                    <a:pt x="122" y="383"/>
                    <a:pt x="121" y="382"/>
                  </a:cubicBezTo>
                  <a:cubicBezTo>
                    <a:pt x="120" y="380"/>
                    <a:pt x="121" y="378"/>
                    <a:pt x="122" y="375"/>
                  </a:cubicBezTo>
                  <a:cubicBezTo>
                    <a:pt x="123" y="372"/>
                    <a:pt x="123" y="370"/>
                    <a:pt x="123" y="368"/>
                  </a:cubicBezTo>
                  <a:cubicBezTo>
                    <a:pt x="123" y="366"/>
                    <a:pt x="123" y="365"/>
                    <a:pt x="123" y="364"/>
                  </a:cubicBezTo>
                  <a:cubicBezTo>
                    <a:pt x="123" y="364"/>
                    <a:pt x="124" y="364"/>
                    <a:pt x="124" y="363"/>
                  </a:cubicBezTo>
                  <a:cubicBezTo>
                    <a:pt x="124" y="362"/>
                    <a:pt x="125" y="361"/>
                    <a:pt x="125" y="359"/>
                  </a:cubicBezTo>
                  <a:cubicBezTo>
                    <a:pt x="125" y="358"/>
                    <a:pt x="125" y="356"/>
                    <a:pt x="124" y="355"/>
                  </a:cubicBezTo>
                  <a:cubicBezTo>
                    <a:pt x="124" y="355"/>
                    <a:pt x="124" y="354"/>
                    <a:pt x="123" y="353"/>
                  </a:cubicBezTo>
                  <a:cubicBezTo>
                    <a:pt x="123" y="353"/>
                    <a:pt x="124" y="352"/>
                    <a:pt x="125" y="350"/>
                  </a:cubicBezTo>
                  <a:cubicBezTo>
                    <a:pt x="126" y="349"/>
                    <a:pt x="126" y="349"/>
                    <a:pt x="126" y="349"/>
                  </a:cubicBezTo>
                  <a:cubicBezTo>
                    <a:pt x="127" y="347"/>
                    <a:pt x="128" y="346"/>
                    <a:pt x="129" y="345"/>
                  </a:cubicBezTo>
                  <a:cubicBezTo>
                    <a:pt x="130" y="346"/>
                    <a:pt x="130" y="347"/>
                    <a:pt x="130" y="347"/>
                  </a:cubicBezTo>
                  <a:cubicBezTo>
                    <a:pt x="130" y="348"/>
                    <a:pt x="131" y="350"/>
                    <a:pt x="131" y="351"/>
                  </a:cubicBezTo>
                  <a:cubicBezTo>
                    <a:pt x="132" y="351"/>
                    <a:pt x="132" y="352"/>
                    <a:pt x="132" y="353"/>
                  </a:cubicBezTo>
                  <a:cubicBezTo>
                    <a:pt x="134" y="355"/>
                    <a:pt x="134" y="356"/>
                    <a:pt x="134" y="357"/>
                  </a:cubicBezTo>
                  <a:cubicBezTo>
                    <a:pt x="134" y="358"/>
                    <a:pt x="133" y="359"/>
                    <a:pt x="133" y="360"/>
                  </a:cubicBezTo>
                  <a:cubicBezTo>
                    <a:pt x="133" y="362"/>
                    <a:pt x="132" y="364"/>
                    <a:pt x="132" y="367"/>
                  </a:cubicBezTo>
                  <a:cubicBezTo>
                    <a:pt x="132" y="367"/>
                    <a:pt x="132" y="368"/>
                    <a:pt x="132" y="369"/>
                  </a:cubicBezTo>
                  <a:close/>
                  <a:moveTo>
                    <a:pt x="62" y="245"/>
                  </a:moveTo>
                  <a:cubicBezTo>
                    <a:pt x="61" y="246"/>
                    <a:pt x="59" y="246"/>
                    <a:pt x="58" y="248"/>
                  </a:cubicBezTo>
                  <a:cubicBezTo>
                    <a:pt x="57" y="248"/>
                    <a:pt x="57" y="249"/>
                    <a:pt x="57" y="249"/>
                  </a:cubicBezTo>
                  <a:cubicBezTo>
                    <a:pt x="57" y="248"/>
                    <a:pt x="58" y="248"/>
                    <a:pt x="58" y="247"/>
                  </a:cubicBezTo>
                  <a:cubicBezTo>
                    <a:pt x="59" y="245"/>
                    <a:pt x="58" y="242"/>
                    <a:pt x="58" y="241"/>
                  </a:cubicBezTo>
                  <a:cubicBezTo>
                    <a:pt x="57" y="240"/>
                    <a:pt x="57" y="239"/>
                    <a:pt x="57" y="239"/>
                  </a:cubicBezTo>
                  <a:cubicBezTo>
                    <a:pt x="58" y="239"/>
                    <a:pt x="58" y="238"/>
                    <a:pt x="58" y="238"/>
                  </a:cubicBezTo>
                  <a:cubicBezTo>
                    <a:pt x="58" y="239"/>
                    <a:pt x="58" y="241"/>
                    <a:pt x="59" y="242"/>
                  </a:cubicBezTo>
                  <a:cubicBezTo>
                    <a:pt x="60" y="244"/>
                    <a:pt x="62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3" y="245"/>
                    <a:pt x="62" y="245"/>
                  </a:cubicBezTo>
                  <a:close/>
                  <a:moveTo>
                    <a:pt x="57" y="249"/>
                  </a:moveTo>
                  <a:cubicBezTo>
                    <a:pt x="55" y="253"/>
                    <a:pt x="57" y="255"/>
                    <a:pt x="58" y="257"/>
                  </a:cubicBezTo>
                  <a:cubicBezTo>
                    <a:pt x="58" y="257"/>
                    <a:pt x="59" y="258"/>
                    <a:pt x="59" y="258"/>
                  </a:cubicBezTo>
                  <a:cubicBezTo>
                    <a:pt x="59" y="258"/>
                    <a:pt x="59" y="259"/>
                    <a:pt x="59" y="260"/>
                  </a:cubicBezTo>
                  <a:cubicBezTo>
                    <a:pt x="59" y="262"/>
                    <a:pt x="58" y="265"/>
                    <a:pt x="60" y="267"/>
                  </a:cubicBezTo>
                  <a:cubicBezTo>
                    <a:pt x="62" y="269"/>
                    <a:pt x="65" y="269"/>
                    <a:pt x="66" y="269"/>
                  </a:cubicBezTo>
                  <a:cubicBezTo>
                    <a:pt x="66" y="269"/>
                    <a:pt x="67" y="269"/>
                    <a:pt x="67" y="269"/>
                  </a:cubicBezTo>
                  <a:cubicBezTo>
                    <a:pt x="66" y="269"/>
                    <a:pt x="65" y="270"/>
                    <a:pt x="64" y="270"/>
                  </a:cubicBezTo>
                  <a:cubicBezTo>
                    <a:pt x="63" y="270"/>
                    <a:pt x="63" y="270"/>
                    <a:pt x="62" y="269"/>
                  </a:cubicBezTo>
                  <a:cubicBezTo>
                    <a:pt x="59" y="268"/>
                    <a:pt x="55" y="265"/>
                    <a:pt x="52" y="262"/>
                  </a:cubicBezTo>
                  <a:cubicBezTo>
                    <a:pt x="52" y="262"/>
                    <a:pt x="51" y="261"/>
                    <a:pt x="50" y="261"/>
                  </a:cubicBezTo>
                  <a:cubicBezTo>
                    <a:pt x="48" y="259"/>
                    <a:pt x="46" y="257"/>
                    <a:pt x="44" y="254"/>
                  </a:cubicBezTo>
                  <a:cubicBezTo>
                    <a:pt x="46" y="255"/>
                    <a:pt x="47" y="255"/>
                    <a:pt x="48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52" y="254"/>
                    <a:pt x="55" y="252"/>
                    <a:pt x="57" y="249"/>
                  </a:cubicBezTo>
                  <a:close/>
                  <a:moveTo>
                    <a:pt x="98" y="306"/>
                  </a:moveTo>
                  <a:cubicBezTo>
                    <a:pt x="97" y="304"/>
                    <a:pt x="96" y="303"/>
                    <a:pt x="95" y="301"/>
                  </a:cubicBezTo>
                  <a:cubicBezTo>
                    <a:pt x="93" y="297"/>
                    <a:pt x="91" y="293"/>
                    <a:pt x="88" y="289"/>
                  </a:cubicBezTo>
                  <a:cubicBezTo>
                    <a:pt x="86" y="286"/>
                    <a:pt x="86" y="284"/>
                    <a:pt x="86" y="284"/>
                  </a:cubicBezTo>
                  <a:cubicBezTo>
                    <a:pt x="86" y="284"/>
                    <a:pt x="87" y="283"/>
                    <a:pt x="87" y="283"/>
                  </a:cubicBezTo>
                  <a:cubicBezTo>
                    <a:pt x="88" y="283"/>
                    <a:pt x="88" y="284"/>
                    <a:pt x="89" y="284"/>
                  </a:cubicBezTo>
                  <a:cubicBezTo>
                    <a:pt x="89" y="284"/>
                    <a:pt x="90" y="284"/>
                    <a:pt x="90" y="284"/>
                  </a:cubicBezTo>
                  <a:cubicBezTo>
                    <a:pt x="91" y="284"/>
                    <a:pt x="93" y="284"/>
                    <a:pt x="94" y="282"/>
                  </a:cubicBezTo>
                  <a:cubicBezTo>
                    <a:pt x="96" y="280"/>
                    <a:pt x="96" y="278"/>
                    <a:pt x="96" y="277"/>
                  </a:cubicBezTo>
                  <a:cubicBezTo>
                    <a:pt x="96" y="274"/>
                    <a:pt x="96" y="274"/>
                    <a:pt x="96" y="274"/>
                  </a:cubicBezTo>
                  <a:cubicBezTo>
                    <a:pt x="93" y="274"/>
                    <a:pt x="93" y="274"/>
                    <a:pt x="93" y="274"/>
                  </a:cubicBezTo>
                  <a:cubicBezTo>
                    <a:pt x="92" y="274"/>
                    <a:pt x="91" y="274"/>
                    <a:pt x="90" y="274"/>
                  </a:cubicBezTo>
                  <a:cubicBezTo>
                    <a:pt x="88" y="274"/>
                    <a:pt x="86" y="274"/>
                    <a:pt x="85" y="273"/>
                  </a:cubicBezTo>
                  <a:cubicBezTo>
                    <a:pt x="84" y="273"/>
                    <a:pt x="83" y="272"/>
                    <a:pt x="82" y="271"/>
                  </a:cubicBezTo>
                  <a:cubicBezTo>
                    <a:pt x="81" y="271"/>
                    <a:pt x="81" y="270"/>
                    <a:pt x="80" y="269"/>
                  </a:cubicBezTo>
                  <a:cubicBezTo>
                    <a:pt x="81" y="269"/>
                    <a:pt x="82" y="268"/>
                    <a:pt x="82" y="267"/>
                  </a:cubicBezTo>
                  <a:cubicBezTo>
                    <a:pt x="85" y="264"/>
                    <a:pt x="86" y="260"/>
                    <a:pt x="88" y="256"/>
                  </a:cubicBezTo>
                  <a:cubicBezTo>
                    <a:pt x="88" y="254"/>
                    <a:pt x="88" y="254"/>
                    <a:pt x="88" y="254"/>
                  </a:cubicBezTo>
                  <a:cubicBezTo>
                    <a:pt x="90" y="251"/>
                    <a:pt x="91" y="249"/>
                    <a:pt x="93" y="249"/>
                  </a:cubicBezTo>
                  <a:cubicBezTo>
                    <a:pt x="93" y="249"/>
                    <a:pt x="93" y="249"/>
                    <a:pt x="94" y="249"/>
                  </a:cubicBezTo>
                  <a:cubicBezTo>
                    <a:pt x="99" y="249"/>
                    <a:pt x="107" y="255"/>
                    <a:pt x="109" y="259"/>
                  </a:cubicBezTo>
                  <a:cubicBezTo>
                    <a:pt x="115" y="273"/>
                    <a:pt x="118" y="290"/>
                    <a:pt x="119" y="305"/>
                  </a:cubicBezTo>
                  <a:cubicBezTo>
                    <a:pt x="120" y="309"/>
                    <a:pt x="120" y="309"/>
                    <a:pt x="120" y="309"/>
                  </a:cubicBezTo>
                  <a:cubicBezTo>
                    <a:pt x="121" y="314"/>
                    <a:pt x="122" y="318"/>
                    <a:pt x="123" y="321"/>
                  </a:cubicBezTo>
                  <a:cubicBezTo>
                    <a:pt x="123" y="322"/>
                    <a:pt x="123" y="323"/>
                    <a:pt x="124" y="325"/>
                  </a:cubicBezTo>
                  <a:cubicBezTo>
                    <a:pt x="124" y="326"/>
                    <a:pt x="125" y="330"/>
                    <a:pt x="125" y="331"/>
                  </a:cubicBezTo>
                  <a:cubicBezTo>
                    <a:pt x="125" y="331"/>
                    <a:pt x="124" y="331"/>
                    <a:pt x="124" y="332"/>
                  </a:cubicBezTo>
                  <a:cubicBezTo>
                    <a:pt x="123" y="332"/>
                    <a:pt x="122" y="332"/>
                    <a:pt x="121" y="333"/>
                  </a:cubicBezTo>
                  <a:cubicBezTo>
                    <a:pt x="121" y="330"/>
                    <a:pt x="120" y="324"/>
                    <a:pt x="119" y="321"/>
                  </a:cubicBezTo>
                  <a:cubicBezTo>
                    <a:pt x="117" y="317"/>
                    <a:pt x="114" y="315"/>
                    <a:pt x="110" y="314"/>
                  </a:cubicBezTo>
                  <a:cubicBezTo>
                    <a:pt x="109" y="314"/>
                    <a:pt x="108" y="314"/>
                    <a:pt x="108" y="314"/>
                  </a:cubicBezTo>
                  <a:cubicBezTo>
                    <a:pt x="103" y="314"/>
                    <a:pt x="102" y="317"/>
                    <a:pt x="102" y="319"/>
                  </a:cubicBezTo>
                  <a:cubicBezTo>
                    <a:pt x="101" y="316"/>
                    <a:pt x="100" y="313"/>
                    <a:pt x="100" y="311"/>
                  </a:cubicBezTo>
                  <a:cubicBezTo>
                    <a:pt x="99" y="308"/>
                    <a:pt x="98" y="307"/>
                    <a:pt x="98" y="30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2217589" y="8350420"/>
              <a:ext cx="266727" cy="313584"/>
            </a:xfrm>
            <a:custGeom>
              <a:avLst/>
              <a:gdLst>
                <a:gd name="T0" fmla="*/ 47 w 49"/>
                <a:gd name="T1" fmla="*/ 27 h 63"/>
                <a:gd name="T2" fmla="*/ 42 w 49"/>
                <a:gd name="T3" fmla="*/ 24 h 63"/>
                <a:gd name="T4" fmla="*/ 41 w 49"/>
                <a:gd name="T5" fmla="*/ 24 h 63"/>
                <a:gd name="T6" fmla="*/ 40 w 49"/>
                <a:gd name="T7" fmla="*/ 23 h 63"/>
                <a:gd name="T8" fmla="*/ 37 w 49"/>
                <a:gd name="T9" fmla="*/ 22 h 63"/>
                <a:gd name="T10" fmla="*/ 34 w 49"/>
                <a:gd name="T11" fmla="*/ 21 h 63"/>
                <a:gd name="T12" fmla="*/ 26 w 49"/>
                <a:gd name="T13" fmla="*/ 23 h 63"/>
                <a:gd name="T14" fmla="*/ 26 w 49"/>
                <a:gd name="T15" fmla="*/ 19 h 63"/>
                <a:gd name="T16" fmla="*/ 25 w 49"/>
                <a:gd name="T17" fmla="*/ 15 h 63"/>
                <a:gd name="T18" fmla="*/ 23 w 49"/>
                <a:gd name="T19" fmla="*/ 8 h 63"/>
                <a:gd name="T20" fmla="*/ 18 w 49"/>
                <a:gd name="T21" fmla="*/ 6 h 63"/>
                <a:gd name="T22" fmla="*/ 18 w 49"/>
                <a:gd name="T23" fmla="*/ 5 h 63"/>
                <a:gd name="T24" fmla="*/ 18 w 49"/>
                <a:gd name="T25" fmla="*/ 6 h 63"/>
                <a:gd name="T26" fmla="*/ 18 w 49"/>
                <a:gd name="T27" fmla="*/ 5 h 63"/>
                <a:gd name="T28" fmla="*/ 17 w 49"/>
                <a:gd name="T29" fmla="*/ 4 h 63"/>
                <a:gd name="T30" fmla="*/ 12 w 49"/>
                <a:gd name="T31" fmla="*/ 0 h 63"/>
                <a:gd name="T32" fmla="*/ 8 w 49"/>
                <a:gd name="T33" fmla="*/ 2 h 63"/>
                <a:gd name="T34" fmla="*/ 5 w 49"/>
                <a:gd name="T35" fmla="*/ 12 h 63"/>
                <a:gd name="T36" fmla="*/ 5 w 49"/>
                <a:gd name="T37" fmla="*/ 15 h 63"/>
                <a:gd name="T38" fmla="*/ 3 w 49"/>
                <a:gd name="T39" fmla="*/ 30 h 63"/>
                <a:gd name="T40" fmla="*/ 2 w 49"/>
                <a:gd name="T41" fmla="*/ 44 h 63"/>
                <a:gd name="T42" fmla="*/ 7 w 49"/>
                <a:gd name="T43" fmla="*/ 60 h 63"/>
                <a:gd name="T44" fmla="*/ 14 w 49"/>
                <a:gd name="T45" fmla="*/ 63 h 63"/>
                <a:gd name="T46" fmla="*/ 20 w 49"/>
                <a:gd name="T47" fmla="*/ 61 h 63"/>
                <a:gd name="T48" fmla="*/ 23 w 49"/>
                <a:gd name="T49" fmla="*/ 55 h 63"/>
                <a:gd name="T50" fmla="*/ 24 w 49"/>
                <a:gd name="T51" fmla="*/ 54 h 63"/>
                <a:gd name="T52" fmla="*/ 27 w 49"/>
                <a:gd name="T53" fmla="*/ 61 h 63"/>
                <a:gd name="T54" fmla="*/ 30 w 49"/>
                <a:gd name="T55" fmla="*/ 62 h 63"/>
                <a:gd name="T56" fmla="*/ 30 w 49"/>
                <a:gd name="T57" fmla="*/ 62 h 63"/>
                <a:gd name="T58" fmla="*/ 41 w 49"/>
                <a:gd name="T59" fmla="*/ 53 h 63"/>
                <a:gd name="T60" fmla="*/ 41 w 49"/>
                <a:gd name="T61" fmla="*/ 53 h 63"/>
                <a:gd name="T62" fmla="*/ 47 w 49"/>
                <a:gd name="T63" fmla="*/ 39 h 63"/>
                <a:gd name="T64" fmla="*/ 48 w 49"/>
                <a:gd name="T65" fmla="*/ 37 h 63"/>
                <a:gd name="T66" fmla="*/ 47 w 49"/>
                <a:gd name="T67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63">
                  <a:moveTo>
                    <a:pt x="47" y="27"/>
                  </a:moveTo>
                  <a:cubicBezTo>
                    <a:pt x="46" y="25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1" y="24"/>
                    <a:pt x="40" y="23"/>
                    <a:pt x="40" y="23"/>
                  </a:cubicBezTo>
                  <a:cubicBezTo>
                    <a:pt x="39" y="23"/>
                    <a:pt x="38" y="22"/>
                    <a:pt x="37" y="22"/>
                  </a:cubicBezTo>
                  <a:cubicBezTo>
                    <a:pt x="36" y="22"/>
                    <a:pt x="35" y="21"/>
                    <a:pt x="34" y="21"/>
                  </a:cubicBezTo>
                  <a:cubicBezTo>
                    <a:pt x="31" y="21"/>
                    <a:pt x="28" y="22"/>
                    <a:pt x="26" y="23"/>
                  </a:cubicBezTo>
                  <a:cubicBezTo>
                    <a:pt x="26" y="22"/>
                    <a:pt x="26" y="20"/>
                    <a:pt x="26" y="19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3"/>
                    <a:pt x="24" y="10"/>
                    <a:pt x="23" y="8"/>
                  </a:cubicBezTo>
                  <a:cubicBezTo>
                    <a:pt x="21" y="6"/>
                    <a:pt x="19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4" y="4"/>
                    <a:pt x="5" y="9"/>
                    <a:pt x="5" y="12"/>
                  </a:cubicBezTo>
                  <a:cubicBezTo>
                    <a:pt x="5" y="13"/>
                    <a:pt x="5" y="14"/>
                    <a:pt x="5" y="15"/>
                  </a:cubicBezTo>
                  <a:cubicBezTo>
                    <a:pt x="3" y="20"/>
                    <a:pt x="3" y="25"/>
                    <a:pt x="3" y="30"/>
                  </a:cubicBezTo>
                  <a:cubicBezTo>
                    <a:pt x="4" y="35"/>
                    <a:pt x="3" y="39"/>
                    <a:pt x="2" y="44"/>
                  </a:cubicBezTo>
                  <a:cubicBezTo>
                    <a:pt x="0" y="51"/>
                    <a:pt x="2" y="57"/>
                    <a:pt x="7" y="60"/>
                  </a:cubicBezTo>
                  <a:cubicBezTo>
                    <a:pt x="9" y="62"/>
                    <a:pt x="12" y="63"/>
                    <a:pt x="14" y="63"/>
                  </a:cubicBezTo>
                  <a:cubicBezTo>
                    <a:pt x="16" y="63"/>
                    <a:pt x="18" y="62"/>
                    <a:pt x="20" y="61"/>
                  </a:cubicBezTo>
                  <a:cubicBezTo>
                    <a:pt x="22" y="59"/>
                    <a:pt x="23" y="57"/>
                    <a:pt x="23" y="55"/>
                  </a:cubicBezTo>
                  <a:cubicBezTo>
                    <a:pt x="23" y="55"/>
                    <a:pt x="23" y="55"/>
                    <a:pt x="24" y="54"/>
                  </a:cubicBezTo>
                  <a:cubicBezTo>
                    <a:pt x="23" y="57"/>
                    <a:pt x="24" y="59"/>
                    <a:pt x="27" y="61"/>
                  </a:cubicBezTo>
                  <a:cubicBezTo>
                    <a:pt x="28" y="61"/>
                    <a:pt x="29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4" y="62"/>
                    <a:pt x="38" y="57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4" y="49"/>
                    <a:pt x="47" y="45"/>
                    <a:pt x="47" y="39"/>
                  </a:cubicBezTo>
                  <a:cubicBezTo>
                    <a:pt x="47" y="39"/>
                    <a:pt x="47" y="38"/>
                    <a:pt x="48" y="37"/>
                  </a:cubicBezTo>
                  <a:cubicBezTo>
                    <a:pt x="48" y="34"/>
                    <a:pt x="49" y="30"/>
                    <a:pt x="47" y="2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497425" y="8003238"/>
              <a:ext cx="451385" cy="130660"/>
            </a:xfrm>
            <a:custGeom>
              <a:avLst/>
              <a:gdLst>
                <a:gd name="T0" fmla="*/ 82 w 83"/>
                <a:gd name="T1" fmla="*/ 10 h 26"/>
                <a:gd name="T2" fmla="*/ 71 w 83"/>
                <a:gd name="T3" fmla="*/ 3 h 26"/>
                <a:gd name="T4" fmla="*/ 66 w 83"/>
                <a:gd name="T5" fmla="*/ 3 h 26"/>
                <a:gd name="T6" fmla="*/ 61 w 83"/>
                <a:gd name="T7" fmla="*/ 4 h 26"/>
                <a:gd name="T8" fmla="*/ 59 w 83"/>
                <a:gd name="T9" fmla="*/ 3 h 26"/>
                <a:gd name="T10" fmla="*/ 52 w 83"/>
                <a:gd name="T11" fmla="*/ 2 h 26"/>
                <a:gd name="T12" fmla="*/ 39 w 83"/>
                <a:gd name="T13" fmla="*/ 0 h 26"/>
                <a:gd name="T14" fmla="*/ 33 w 83"/>
                <a:gd name="T15" fmla="*/ 1 h 26"/>
                <a:gd name="T16" fmla="*/ 30 w 83"/>
                <a:gd name="T17" fmla="*/ 1 h 26"/>
                <a:gd name="T18" fmla="*/ 15 w 83"/>
                <a:gd name="T19" fmla="*/ 4 h 26"/>
                <a:gd name="T20" fmla="*/ 1 w 83"/>
                <a:gd name="T21" fmla="*/ 11 h 26"/>
                <a:gd name="T22" fmla="*/ 2 w 83"/>
                <a:gd name="T23" fmla="*/ 16 h 26"/>
                <a:gd name="T24" fmla="*/ 11 w 83"/>
                <a:gd name="T25" fmla="*/ 19 h 26"/>
                <a:gd name="T26" fmla="*/ 13 w 83"/>
                <a:gd name="T27" fmla="*/ 19 h 26"/>
                <a:gd name="T28" fmla="*/ 16 w 83"/>
                <a:gd name="T29" fmla="*/ 19 h 26"/>
                <a:gd name="T30" fmla="*/ 23 w 83"/>
                <a:gd name="T31" fmla="*/ 20 h 26"/>
                <a:gd name="T32" fmla="*/ 24 w 83"/>
                <a:gd name="T33" fmla="*/ 22 h 26"/>
                <a:gd name="T34" fmla="*/ 28 w 83"/>
                <a:gd name="T35" fmla="*/ 24 h 26"/>
                <a:gd name="T36" fmla="*/ 35 w 83"/>
                <a:gd name="T37" fmla="*/ 25 h 26"/>
                <a:gd name="T38" fmla="*/ 37 w 83"/>
                <a:gd name="T39" fmla="*/ 25 h 26"/>
                <a:gd name="T40" fmla="*/ 40 w 83"/>
                <a:gd name="T41" fmla="*/ 25 h 26"/>
                <a:gd name="T42" fmla="*/ 42 w 83"/>
                <a:gd name="T43" fmla="*/ 26 h 26"/>
                <a:gd name="T44" fmla="*/ 46 w 83"/>
                <a:gd name="T45" fmla="*/ 26 h 26"/>
                <a:gd name="T46" fmla="*/ 48 w 83"/>
                <a:gd name="T47" fmla="*/ 26 h 26"/>
                <a:gd name="T48" fmla="*/ 55 w 83"/>
                <a:gd name="T49" fmla="*/ 25 h 26"/>
                <a:gd name="T50" fmla="*/ 64 w 83"/>
                <a:gd name="T51" fmla="*/ 24 h 26"/>
                <a:gd name="T52" fmla="*/ 76 w 83"/>
                <a:gd name="T53" fmla="*/ 20 h 26"/>
                <a:gd name="T54" fmla="*/ 77 w 83"/>
                <a:gd name="T55" fmla="*/ 19 h 26"/>
                <a:gd name="T56" fmla="*/ 82 w 83"/>
                <a:gd name="T5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26">
                  <a:moveTo>
                    <a:pt x="82" y="10"/>
                  </a:moveTo>
                  <a:cubicBezTo>
                    <a:pt x="81" y="5"/>
                    <a:pt x="74" y="3"/>
                    <a:pt x="71" y="3"/>
                  </a:cubicBezTo>
                  <a:cubicBezTo>
                    <a:pt x="69" y="3"/>
                    <a:pt x="67" y="3"/>
                    <a:pt x="66" y="3"/>
                  </a:cubicBezTo>
                  <a:cubicBezTo>
                    <a:pt x="64" y="4"/>
                    <a:pt x="63" y="4"/>
                    <a:pt x="61" y="4"/>
                  </a:cubicBezTo>
                  <a:cubicBezTo>
                    <a:pt x="60" y="4"/>
                    <a:pt x="59" y="4"/>
                    <a:pt x="59" y="3"/>
                  </a:cubicBezTo>
                  <a:cubicBezTo>
                    <a:pt x="56" y="3"/>
                    <a:pt x="54" y="3"/>
                    <a:pt x="52" y="2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37" y="0"/>
                    <a:pt x="35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5" y="3"/>
                    <a:pt x="20" y="4"/>
                    <a:pt x="15" y="4"/>
                  </a:cubicBezTo>
                  <a:cubicBezTo>
                    <a:pt x="11" y="5"/>
                    <a:pt x="3" y="5"/>
                    <a:pt x="1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9"/>
                    <a:pt x="8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9"/>
                    <a:pt x="15" y="19"/>
                    <a:pt x="16" y="19"/>
                  </a:cubicBezTo>
                  <a:cubicBezTo>
                    <a:pt x="18" y="19"/>
                    <a:pt x="21" y="19"/>
                    <a:pt x="23" y="20"/>
                  </a:cubicBezTo>
                  <a:cubicBezTo>
                    <a:pt x="23" y="20"/>
                    <a:pt x="23" y="21"/>
                    <a:pt x="24" y="22"/>
                  </a:cubicBezTo>
                  <a:cubicBezTo>
                    <a:pt x="25" y="23"/>
                    <a:pt x="27" y="24"/>
                    <a:pt x="28" y="24"/>
                  </a:cubicBezTo>
                  <a:cubicBezTo>
                    <a:pt x="30" y="25"/>
                    <a:pt x="33" y="25"/>
                    <a:pt x="35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0" y="25"/>
                    <a:pt x="41" y="26"/>
                    <a:pt x="42" y="26"/>
                  </a:cubicBezTo>
                  <a:cubicBezTo>
                    <a:pt x="43" y="26"/>
                    <a:pt x="45" y="26"/>
                    <a:pt x="46" y="26"/>
                  </a:cubicBezTo>
                  <a:cubicBezTo>
                    <a:pt x="47" y="26"/>
                    <a:pt x="47" y="26"/>
                    <a:pt x="48" y="26"/>
                  </a:cubicBezTo>
                  <a:cubicBezTo>
                    <a:pt x="50" y="26"/>
                    <a:pt x="53" y="26"/>
                    <a:pt x="55" y="25"/>
                  </a:cubicBezTo>
                  <a:cubicBezTo>
                    <a:pt x="58" y="25"/>
                    <a:pt x="61" y="24"/>
                    <a:pt x="64" y="24"/>
                  </a:cubicBezTo>
                  <a:cubicBezTo>
                    <a:pt x="68" y="24"/>
                    <a:pt x="72" y="23"/>
                    <a:pt x="76" y="20"/>
                  </a:cubicBezTo>
                  <a:cubicBezTo>
                    <a:pt x="76" y="19"/>
                    <a:pt x="77" y="19"/>
                    <a:pt x="77" y="19"/>
                  </a:cubicBezTo>
                  <a:cubicBezTo>
                    <a:pt x="79" y="17"/>
                    <a:pt x="83" y="14"/>
                    <a:pt x="82" y="1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4482495" y="3868786"/>
              <a:ext cx="2496979" cy="2756924"/>
            </a:xfrm>
            <a:custGeom>
              <a:avLst/>
              <a:gdLst>
                <a:gd name="T0" fmla="*/ 230 w 458"/>
                <a:gd name="T1" fmla="*/ 169 h 556"/>
                <a:gd name="T2" fmla="*/ 248 w 458"/>
                <a:gd name="T3" fmla="*/ 90 h 556"/>
                <a:gd name="T4" fmla="*/ 223 w 458"/>
                <a:gd name="T5" fmla="*/ 97 h 556"/>
                <a:gd name="T6" fmla="*/ 230 w 458"/>
                <a:gd name="T7" fmla="*/ 67 h 556"/>
                <a:gd name="T8" fmla="*/ 212 w 458"/>
                <a:gd name="T9" fmla="*/ 74 h 556"/>
                <a:gd name="T10" fmla="*/ 200 w 458"/>
                <a:gd name="T11" fmla="*/ 71 h 556"/>
                <a:gd name="T12" fmla="*/ 202 w 458"/>
                <a:gd name="T13" fmla="*/ 59 h 556"/>
                <a:gd name="T14" fmla="*/ 203 w 458"/>
                <a:gd name="T15" fmla="*/ 29 h 556"/>
                <a:gd name="T16" fmla="*/ 183 w 458"/>
                <a:gd name="T17" fmla="*/ 42 h 556"/>
                <a:gd name="T18" fmla="*/ 173 w 458"/>
                <a:gd name="T19" fmla="*/ 44 h 556"/>
                <a:gd name="T20" fmla="*/ 176 w 458"/>
                <a:gd name="T21" fmla="*/ 30 h 556"/>
                <a:gd name="T22" fmla="*/ 167 w 458"/>
                <a:gd name="T23" fmla="*/ 23 h 556"/>
                <a:gd name="T24" fmla="*/ 147 w 458"/>
                <a:gd name="T25" fmla="*/ 21 h 556"/>
                <a:gd name="T26" fmla="*/ 124 w 458"/>
                <a:gd name="T27" fmla="*/ 20 h 556"/>
                <a:gd name="T28" fmla="*/ 107 w 458"/>
                <a:gd name="T29" fmla="*/ 5 h 556"/>
                <a:gd name="T30" fmla="*/ 93 w 458"/>
                <a:gd name="T31" fmla="*/ 5 h 556"/>
                <a:gd name="T32" fmla="*/ 80 w 458"/>
                <a:gd name="T33" fmla="*/ 7 h 556"/>
                <a:gd name="T34" fmla="*/ 69 w 458"/>
                <a:gd name="T35" fmla="*/ 13 h 556"/>
                <a:gd name="T36" fmla="*/ 42 w 458"/>
                <a:gd name="T37" fmla="*/ 49 h 556"/>
                <a:gd name="T38" fmla="*/ 51 w 458"/>
                <a:gd name="T39" fmla="*/ 86 h 556"/>
                <a:gd name="T40" fmla="*/ 25 w 458"/>
                <a:gd name="T41" fmla="*/ 155 h 556"/>
                <a:gd name="T42" fmla="*/ 22 w 458"/>
                <a:gd name="T43" fmla="*/ 203 h 556"/>
                <a:gd name="T44" fmla="*/ 14 w 458"/>
                <a:gd name="T45" fmla="*/ 243 h 556"/>
                <a:gd name="T46" fmla="*/ 3 w 458"/>
                <a:gd name="T47" fmla="*/ 288 h 556"/>
                <a:gd name="T48" fmla="*/ 13 w 458"/>
                <a:gd name="T49" fmla="*/ 341 h 556"/>
                <a:gd name="T50" fmla="*/ 30 w 458"/>
                <a:gd name="T51" fmla="*/ 367 h 556"/>
                <a:gd name="T52" fmla="*/ 40 w 458"/>
                <a:gd name="T53" fmla="*/ 382 h 556"/>
                <a:gd name="T54" fmla="*/ 39 w 458"/>
                <a:gd name="T55" fmla="*/ 407 h 556"/>
                <a:gd name="T56" fmla="*/ 457 w 458"/>
                <a:gd name="T57" fmla="*/ 403 h 556"/>
                <a:gd name="T58" fmla="*/ 111 w 458"/>
                <a:gd name="T59" fmla="*/ 37 h 556"/>
                <a:gd name="T60" fmla="*/ 232 w 458"/>
                <a:gd name="T61" fmla="*/ 212 h 556"/>
                <a:gd name="T62" fmla="*/ 208 w 458"/>
                <a:gd name="T63" fmla="*/ 222 h 556"/>
                <a:gd name="T64" fmla="*/ 226 w 458"/>
                <a:gd name="T65" fmla="*/ 238 h 556"/>
                <a:gd name="T66" fmla="*/ 243 w 458"/>
                <a:gd name="T67" fmla="*/ 243 h 556"/>
                <a:gd name="T68" fmla="*/ 226 w 458"/>
                <a:gd name="T69" fmla="*/ 258 h 556"/>
                <a:gd name="T70" fmla="*/ 200 w 458"/>
                <a:gd name="T71" fmla="*/ 259 h 556"/>
                <a:gd name="T72" fmla="*/ 185 w 458"/>
                <a:gd name="T73" fmla="*/ 265 h 556"/>
                <a:gd name="T74" fmla="*/ 179 w 458"/>
                <a:gd name="T75" fmla="*/ 245 h 556"/>
                <a:gd name="T76" fmla="*/ 152 w 458"/>
                <a:gd name="T77" fmla="*/ 246 h 556"/>
                <a:gd name="T78" fmla="*/ 169 w 458"/>
                <a:gd name="T79" fmla="*/ 236 h 556"/>
                <a:gd name="T80" fmla="*/ 194 w 458"/>
                <a:gd name="T81" fmla="*/ 233 h 556"/>
                <a:gd name="T82" fmla="*/ 171 w 458"/>
                <a:gd name="T83" fmla="*/ 207 h 556"/>
                <a:gd name="T84" fmla="*/ 157 w 458"/>
                <a:gd name="T85" fmla="*/ 199 h 556"/>
                <a:gd name="T86" fmla="*/ 169 w 458"/>
                <a:gd name="T87" fmla="*/ 199 h 556"/>
                <a:gd name="T88" fmla="*/ 202 w 458"/>
                <a:gd name="T89" fmla="*/ 208 h 556"/>
                <a:gd name="T90" fmla="*/ 144 w 458"/>
                <a:gd name="T91" fmla="*/ 195 h 556"/>
                <a:gd name="T92" fmla="*/ 151 w 458"/>
                <a:gd name="T93" fmla="*/ 197 h 556"/>
                <a:gd name="T94" fmla="*/ 146 w 458"/>
                <a:gd name="T95" fmla="*/ 42 h 556"/>
                <a:gd name="T96" fmla="*/ 144 w 458"/>
                <a:gd name="T97" fmla="*/ 36 h 556"/>
                <a:gd name="T98" fmla="*/ 310 w 458"/>
                <a:gd name="T99" fmla="*/ 417 h 556"/>
                <a:gd name="T100" fmla="*/ 291 w 458"/>
                <a:gd name="T101" fmla="*/ 423 h 556"/>
                <a:gd name="T102" fmla="*/ 240 w 458"/>
                <a:gd name="T103" fmla="*/ 442 h 556"/>
                <a:gd name="T104" fmla="*/ 223 w 458"/>
                <a:gd name="T105" fmla="*/ 452 h 556"/>
                <a:gd name="T106" fmla="*/ 196 w 458"/>
                <a:gd name="T107" fmla="*/ 448 h 556"/>
                <a:gd name="T108" fmla="*/ 192 w 458"/>
                <a:gd name="T109" fmla="*/ 435 h 556"/>
                <a:gd name="T110" fmla="*/ 221 w 458"/>
                <a:gd name="T111" fmla="*/ 425 h 556"/>
                <a:gd name="T112" fmla="*/ 218 w 458"/>
                <a:gd name="T113" fmla="*/ 383 h 556"/>
                <a:gd name="T114" fmla="*/ 260 w 458"/>
                <a:gd name="T115" fmla="*/ 431 h 556"/>
                <a:gd name="T116" fmla="*/ 283 w 458"/>
                <a:gd name="T117" fmla="*/ 421 h 556"/>
                <a:gd name="T118" fmla="*/ 313 w 458"/>
                <a:gd name="T119" fmla="*/ 412 h 556"/>
                <a:gd name="T120" fmla="*/ 311 w 458"/>
                <a:gd name="T121" fmla="*/ 415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8" h="556">
                  <a:moveTo>
                    <a:pt x="345" y="346"/>
                  </a:moveTo>
                  <a:cubicBezTo>
                    <a:pt x="332" y="315"/>
                    <a:pt x="332" y="315"/>
                    <a:pt x="332" y="315"/>
                  </a:cubicBezTo>
                  <a:cubicBezTo>
                    <a:pt x="331" y="315"/>
                    <a:pt x="331" y="315"/>
                    <a:pt x="331" y="315"/>
                  </a:cubicBezTo>
                  <a:cubicBezTo>
                    <a:pt x="324" y="314"/>
                    <a:pt x="303" y="310"/>
                    <a:pt x="293" y="284"/>
                  </a:cubicBezTo>
                  <a:cubicBezTo>
                    <a:pt x="293" y="284"/>
                    <a:pt x="293" y="284"/>
                    <a:pt x="293" y="284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2" y="105"/>
                    <a:pt x="262" y="105"/>
                    <a:pt x="262" y="105"/>
                  </a:cubicBezTo>
                  <a:cubicBezTo>
                    <a:pt x="262" y="104"/>
                    <a:pt x="261" y="103"/>
                    <a:pt x="261" y="101"/>
                  </a:cubicBezTo>
                  <a:cubicBezTo>
                    <a:pt x="259" y="97"/>
                    <a:pt x="256" y="95"/>
                    <a:pt x="253" y="93"/>
                  </a:cubicBezTo>
                  <a:cubicBezTo>
                    <a:pt x="251" y="92"/>
                    <a:pt x="250" y="91"/>
                    <a:pt x="248" y="90"/>
                  </a:cubicBezTo>
                  <a:cubicBezTo>
                    <a:pt x="247" y="88"/>
                    <a:pt x="244" y="86"/>
                    <a:pt x="241" y="86"/>
                  </a:cubicBezTo>
                  <a:cubicBezTo>
                    <a:pt x="238" y="86"/>
                    <a:pt x="236" y="89"/>
                    <a:pt x="234" y="90"/>
                  </a:cubicBezTo>
                  <a:cubicBezTo>
                    <a:pt x="234" y="90"/>
                    <a:pt x="234" y="91"/>
                    <a:pt x="233" y="91"/>
                  </a:cubicBezTo>
                  <a:cubicBezTo>
                    <a:pt x="233" y="92"/>
                    <a:pt x="232" y="92"/>
                    <a:pt x="231" y="93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8" y="95"/>
                    <a:pt x="225" y="97"/>
                    <a:pt x="223" y="97"/>
                  </a:cubicBezTo>
                  <a:cubicBezTo>
                    <a:pt x="223" y="95"/>
                    <a:pt x="224" y="90"/>
                    <a:pt x="224" y="88"/>
                  </a:cubicBezTo>
                  <a:cubicBezTo>
                    <a:pt x="225" y="86"/>
                    <a:pt x="225" y="85"/>
                    <a:pt x="225" y="84"/>
                  </a:cubicBezTo>
                  <a:cubicBezTo>
                    <a:pt x="225" y="82"/>
                    <a:pt x="226" y="80"/>
                    <a:pt x="227" y="78"/>
                  </a:cubicBezTo>
                  <a:cubicBezTo>
                    <a:pt x="227" y="77"/>
                    <a:pt x="227" y="77"/>
                    <a:pt x="227" y="76"/>
                  </a:cubicBezTo>
                  <a:cubicBezTo>
                    <a:pt x="227" y="76"/>
                    <a:pt x="228" y="75"/>
                    <a:pt x="228" y="75"/>
                  </a:cubicBezTo>
                  <a:cubicBezTo>
                    <a:pt x="230" y="73"/>
                    <a:pt x="232" y="70"/>
                    <a:pt x="230" y="67"/>
                  </a:cubicBezTo>
                  <a:cubicBezTo>
                    <a:pt x="229" y="65"/>
                    <a:pt x="228" y="64"/>
                    <a:pt x="226" y="64"/>
                  </a:cubicBezTo>
                  <a:cubicBezTo>
                    <a:pt x="224" y="64"/>
                    <a:pt x="222" y="65"/>
                    <a:pt x="221" y="66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7"/>
                    <a:pt x="219" y="68"/>
                    <a:pt x="219" y="68"/>
                  </a:cubicBezTo>
                  <a:cubicBezTo>
                    <a:pt x="218" y="69"/>
                    <a:pt x="217" y="69"/>
                    <a:pt x="215" y="70"/>
                  </a:cubicBezTo>
                  <a:cubicBezTo>
                    <a:pt x="214" y="71"/>
                    <a:pt x="213" y="72"/>
                    <a:pt x="212" y="74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08" y="77"/>
                    <a:pt x="205" y="80"/>
                    <a:pt x="201" y="80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01" y="80"/>
                    <a:pt x="200" y="78"/>
                    <a:pt x="200" y="78"/>
                  </a:cubicBezTo>
                  <a:cubicBezTo>
                    <a:pt x="200" y="77"/>
                    <a:pt x="200" y="76"/>
                    <a:pt x="200" y="75"/>
                  </a:cubicBezTo>
                  <a:cubicBezTo>
                    <a:pt x="200" y="74"/>
                    <a:pt x="200" y="73"/>
                    <a:pt x="200" y="71"/>
                  </a:cubicBezTo>
                  <a:cubicBezTo>
                    <a:pt x="200" y="70"/>
                    <a:pt x="200" y="69"/>
                    <a:pt x="200" y="67"/>
                  </a:cubicBezTo>
                  <a:cubicBezTo>
                    <a:pt x="200" y="66"/>
                    <a:pt x="200" y="65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1" y="63"/>
                    <a:pt x="201" y="62"/>
                  </a:cubicBezTo>
                  <a:cubicBezTo>
                    <a:pt x="201" y="61"/>
                    <a:pt x="202" y="60"/>
                    <a:pt x="202" y="59"/>
                  </a:cubicBezTo>
                  <a:cubicBezTo>
                    <a:pt x="202" y="58"/>
                    <a:pt x="202" y="58"/>
                    <a:pt x="203" y="57"/>
                  </a:cubicBezTo>
                  <a:cubicBezTo>
                    <a:pt x="203" y="56"/>
                    <a:pt x="203" y="54"/>
                    <a:pt x="203" y="53"/>
                  </a:cubicBezTo>
                  <a:cubicBezTo>
                    <a:pt x="203" y="53"/>
                    <a:pt x="204" y="52"/>
                    <a:pt x="204" y="52"/>
                  </a:cubicBezTo>
                  <a:cubicBezTo>
                    <a:pt x="204" y="50"/>
                    <a:pt x="204" y="49"/>
                    <a:pt x="205" y="48"/>
                  </a:cubicBezTo>
                  <a:cubicBezTo>
                    <a:pt x="206" y="44"/>
                    <a:pt x="207" y="41"/>
                    <a:pt x="206" y="37"/>
                  </a:cubicBezTo>
                  <a:cubicBezTo>
                    <a:pt x="206" y="34"/>
                    <a:pt x="205" y="31"/>
                    <a:pt x="203" y="29"/>
                  </a:cubicBezTo>
                  <a:cubicBezTo>
                    <a:pt x="201" y="27"/>
                    <a:pt x="200" y="26"/>
                    <a:pt x="198" y="26"/>
                  </a:cubicBezTo>
                  <a:cubicBezTo>
                    <a:pt x="197" y="26"/>
                    <a:pt x="195" y="26"/>
                    <a:pt x="193" y="29"/>
                  </a:cubicBezTo>
                  <a:cubicBezTo>
                    <a:pt x="192" y="31"/>
                    <a:pt x="191" y="35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0" y="39"/>
                    <a:pt x="189" y="39"/>
                    <a:pt x="188" y="39"/>
                  </a:cubicBezTo>
                  <a:cubicBezTo>
                    <a:pt x="187" y="39"/>
                    <a:pt x="185" y="40"/>
                    <a:pt x="183" y="42"/>
                  </a:cubicBezTo>
                  <a:cubicBezTo>
                    <a:pt x="182" y="42"/>
                    <a:pt x="182" y="43"/>
                    <a:pt x="181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8" y="45"/>
                  </a:cubicBezTo>
                  <a:cubicBezTo>
                    <a:pt x="177" y="45"/>
                    <a:pt x="175" y="46"/>
                    <a:pt x="175" y="46"/>
                  </a:cubicBezTo>
                  <a:cubicBezTo>
                    <a:pt x="174" y="46"/>
                    <a:pt x="174" y="46"/>
                    <a:pt x="174" y="45"/>
                  </a:cubicBezTo>
                  <a:cubicBezTo>
                    <a:pt x="173" y="45"/>
                    <a:pt x="173" y="44"/>
                    <a:pt x="173" y="44"/>
                  </a:cubicBezTo>
                  <a:cubicBezTo>
                    <a:pt x="173" y="43"/>
                    <a:pt x="172" y="41"/>
                    <a:pt x="171" y="40"/>
                  </a:cubicBezTo>
                  <a:cubicBezTo>
                    <a:pt x="169" y="39"/>
                    <a:pt x="167" y="38"/>
                    <a:pt x="165" y="38"/>
                  </a:cubicBezTo>
                  <a:cubicBezTo>
                    <a:pt x="166" y="38"/>
                    <a:pt x="167" y="38"/>
                    <a:pt x="168" y="37"/>
                  </a:cubicBezTo>
                  <a:cubicBezTo>
                    <a:pt x="168" y="37"/>
                    <a:pt x="169" y="37"/>
                    <a:pt x="169" y="37"/>
                  </a:cubicBezTo>
                  <a:cubicBezTo>
                    <a:pt x="170" y="37"/>
                    <a:pt x="171" y="37"/>
                    <a:pt x="172" y="37"/>
                  </a:cubicBezTo>
                  <a:cubicBezTo>
                    <a:pt x="176" y="36"/>
                    <a:pt x="176" y="31"/>
                    <a:pt x="176" y="30"/>
                  </a:cubicBezTo>
                  <a:cubicBezTo>
                    <a:pt x="176" y="28"/>
                    <a:pt x="175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9" y="25"/>
                    <a:pt x="169" y="25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5"/>
                    <a:pt x="167" y="24"/>
                    <a:pt x="167" y="23"/>
                  </a:cubicBezTo>
                  <a:cubicBezTo>
                    <a:pt x="165" y="21"/>
                    <a:pt x="162" y="20"/>
                    <a:pt x="158" y="20"/>
                  </a:cubicBezTo>
                  <a:cubicBezTo>
                    <a:pt x="157" y="20"/>
                    <a:pt x="156" y="20"/>
                    <a:pt x="155" y="21"/>
                  </a:cubicBezTo>
                  <a:cubicBezTo>
                    <a:pt x="153" y="21"/>
                    <a:pt x="153" y="22"/>
                    <a:pt x="152" y="22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2"/>
                    <a:pt x="149" y="21"/>
                    <a:pt x="147" y="21"/>
                  </a:cubicBezTo>
                  <a:cubicBezTo>
                    <a:pt x="146" y="20"/>
                    <a:pt x="144" y="20"/>
                    <a:pt x="143" y="20"/>
                  </a:cubicBezTo>
                  <a:cubicBezTo>
                    <a:pt x="141" y="20"/>
                    <a:pt x="140" y="20"/>
                    <a:pt x="139" y="20"/>
                  </a:cubicBezTo>
                  <a:cubicBezTo>
                    <a:pt x="138" y="20"/>
                    <a:pt x="137" y="20"/>
                    <a:pt x="137" y="20"/>
                  </a:cubicBezTo>
                  <a:cubicBezTo>
                    <a:pt x="135" y="20"/>
                    <a:pt x="134" y="20"/>
                    <a:pt x="133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4" y="20"/>
                  </a:cubicBezTo>
                  <a:cubicBezTo>
                    <a:pt x="123" y="20"/>
                    <a:pt x="122" y="21"/>
                    <a:pt x="121" y="21"/>
                  </a:cubicBezTo>
                  <a:cubicBezTo>
                    <a:pt x="117" y="21"/>
                    <a:pt x="115" y="20"/>
                    <a:pt x="114" y="19"/>
                  </a:cubicBezTo>
                  <a:cubicBezTo>
                    <a:pt x="114" y="18"/>
                    <a:pt x="114" y="18"/>
                    <a:pt x="115" y="17"/>
                  </a:cubicBezTo>
                  <a:cubicBezTo>
                    <a:pt x="115" y="16"/>
                    <a:pt x="116" y="14"/>
                    <a:pt x="116" y="12"/>
                  </a:cubicBezTo>
                  <a:cubicBezTo>
                    <a:pt x="116" y="8"/>
                    <a:pt x="113" y="5"/>
                    <a:pt x="108" y="5"/>
                  </a:cubicBezTo>
                  <a:cubicBezTo>
                    <a:pt x="108" y="5"/>
                    <a:pt x="108" y="5"/>
                    <a:pt x="107" y="5"/>
                  </a:cubicBezTo>
                  <a:cubicBezTo>
                    <a:pt x="107" y="5"/>
                    <a:pt x="106" y="5"/>
                    <a:pt x="106" y="6"/>
                  </a:cubicBezTo>
                  <a:cubicBezTo>
                    <a:pt x="106" y="5"/>
                    <a:pt x="106" y="5"/>
                    <a:pt x="105" y="5"/>
                  </a:cubicBezTo>
                  <a:cubicBezTo>
                    <a:pt x="105" y="5"/>
                    <a:pt x="105" y="5"/>
                    <a:pt x="104" y="4"/>
                  </a:cubicBezTo>
                  <a:cubicBezTo>
                    <a:pt x="103" y="3"/>
                    <a:pt x="102" y="2"/>
                    <a:pt x="99" y="2"/>
                  </a:cubicBezTo>
                  <a:cubicBezTo>
                    <a:pt x="99" y="2"/>
                    <a:pt x="98" y="2"/>
                    <a:pt x="97" y="2"/>
                  </a:cubicBezTo>
                  <a:cubicBezTo>
                    <a:pt x="95" y="3"/>
                    <a:pt x="94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2" y="3"/>
                    <a:pt x="91" y="0"/>
                    <a:pt x="87" y="0"/>
                  </a:cubicBezTo>
                  <a:cubicBezTo>
                    <a:pt x="87" y="0"/>
                    <a:pt x="86" y="1"/>
                    <a:pt x="85" y="1"/>
                  </a:cubicBezTo>
                  <a:cubicBezTo>
                    <a:pt x="82" y="2"/>
                    <a:pt x="81" y="4"/>
                    <a:pt x="81" y="6"/>
                  </a:cubicBezTo>
                  <a:cubicBezTo>
                    <a:pt x="80" y="6"/>
                    <a:pt x="80" y="7"/>
                    <a:pt x="80" y="7"/>
                  </a:cubicBezTo>
                  <a:cubicBezTo>
                    <a:pt x="80" y="8"/>
                    <a:pt x="80" y="8"/>
                    <a:pt x="79" y="8"/>
                  </a:cubicBezTo>
                  <a:cubicBezTo>
                    <a:pt x="78" y="9"/>
                    <a:pt x="77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3" y="7"/>
                    <a:pt x="73" y="7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2"/>
                    <a:pt x="70" y="13"/>
                    <a:pt x="69" y="13"/>
                  </a:cubicBezTo>
                  <a:cubicBezTo>
                    <a:pt x="68" y="15"/>
                    <a:pt x="67" y="17"/>
                    <a:pt x="65" y="19"/>
                  </a:cubicBezTo>
                  <a:cubicBezTo>
                    <a:pt x="64" y="22"/>
                    <a:pt x="62" y="25"/>
                    <a:pt x="59" y="27"/>
                  </a:cubicBezTo>
                  <a:cubicBezTo>
                    <a:pt x="58" y="28"/>
                    <a:pt x="56" y="29"/>
                    <a:pt x="54" y="30"/>
                  </a:cubicBezTo>
                  <a:cubicBezTo>
                    <a:pt x="51" y="32"/>
                    <a:pt x="48" y="33"/>
                    <a:pt x="47" y="36"/>
                  </a:cubicBezTo>
                  <a:cubicBezTo>
                    <a:pt x="45" y="38"/>
                    <a:pt x="45" y="40"/>
                    <a:pt x="44" y="43"/>
                  </a:cubicBezTo>
                  <a:cubicBezTo>
                    <a:pt x="44" y="45"/>
                    <a:pt x="43" y="47"/>
                    <a:pt x="42" y="49"/>
                  </a:cubicBezTo>
                  <a:cubicBezTo>
                    <a:pt x="39" y="54"/>
                    <a:pt x="36" y="57"/>
                    <a:pt x="31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3"/>
                    <a:pt x="27" y="66"/>
                    <a:pt x="27" y="68"/>
                  </a:cubicBezTo>
                  <a:cubicBezTo>
                    <a:pt x="27" y="70"/>
                    <a:pt x="28" y="73"/>
                    <a:pt x="31" y="75"/>
                  </a:cubicBezTo>
                  <a:cubicBezTo>
                    <a:pt x="33" y="77"/>
                    <a:pt x="37" y="78"/>
                    <a:pt x="41" y="80"/>
                  </a:cubicBezTo>
                  <a:cubicBezTo>
                    <a:pt x="45" y="81"/>
                    <a:pt x="50" y="83"/>
                    <a:pt x="51" y="86"/>
                  </a:cubicBezTo>
                  <a:cubicBezTo>
                    <a:pt x="52" y="89"/>
                    <a:pt x="52" y="92"/>
                    <a:pt x="50" y="96"/>
                  </a:cubicBezTo>
                  <a:cubicBezTo>
                    <a:pt x="49" y="99"/>
                    <a:pt x="45" y="102"/>
                    <a:pt x="41" y="105"/>
                  </a:cubicBezTo>
                  <a:cubicBezTo>
                    <a:pt x="35" y="111"/>
                    <a:pt x="28" y="117"/>
                    <a:pt x="31" y="123"/>
                  </a:cubicBezTo>
                  <a:cubicBezTo>
                    <a:pt x="32" y="125"/>
                    <a:pt x="34" y="127"/>
                    <a:pt x="36" y="129"/>
                  </a:cubicBezTo>
                  <a:cubicBezTo>
                    <a:pt x="41" y="132"/>
                    <a:pt x="44" y="135"/>
                    <a:pt x="41" y="140"/>
                  </a:cubicBezTo>
                  <a:cubicBezTo>
                    <a:pt x="38" y="146"/>
                    <a:pt x="31" y="151"/>
                    <a:pt x="25" y="155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15" y="162"/>
                    <a:pt x="16" y="170"/>
                    <a:pt x="16" y="178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7" y="184"/>
                    <a:pt x="18" y="186"/>
                    <a:pt x="20" y="189"/>
                  </a:cubicBezTo>
                  <a:cubicBezTo>
                    <a:pt x="20" y="190"/>
                    <a:pt x="21" y="191"/>
                    <a:pt x="22" y="192"/>
                  </a:cubicBezTo>
                  <a:cubicBezTo>
                    <a:pt x="23" y="195"/>
                    <a:pt x="23" y="199"/>
                    <a:pt x="22" y="203"/>
                  </a:cubicBezTo>
                  <a:cubicBezTo>
                    <a:pt x="22" y="204"/>
                    <a:pt x="22" y="205"/>
                    <a:pt x="22" y="206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1" y="212"/>
                    <a:pt x="21" y="217"/>
                    <a:pt x="21" y="222"/>
                  </a:cubicBezTo>
                  <a:cubicBezTo>
                    <a:pt x="21" y="222"/>
                    <a:pt x="22" y="223"/>
                    <a:pt x="22" y="224"/>
                  </a:cubicBezTo>
                  <a:cubicBezTo>
                    <a:pt x="22" y="227"/>
                    <a:pt x="23" y="230"/>
                    <a:pt x="21" y="234"/>
                  </a:cubicBezTo>
                  <a:cubicBezTo>
                    <a:pt x="20" y="238"/>
                    <a:pt x="17" y="240"/>
                    <a:pt x="14" y="243"/>
                  </a:cubicBezTo>
                  <a:cubicBezTo>
                    <a:pt x="12" y="245"/>
                    <a:pt x="10" y="246"/>
                    <a:pt x="9" y="249"/>
                  </a:cubicBezTo>
                  <a:cubicBezTo>
                    <a:pt x="7" y="252"/>
                    <a:pt x="7" y="256"/>
                    <a:pt x="8" y="261"/>
                  </a:cubicBezTo>
                  <a:cubicBezTo>
                    <a:pt x="8" y="262"/>
                    <a:pt x="8" y="264"/>
                    <a:pt x="8" y="265"/>
                  </a:cubicBezTo>
                  <a:cubicBezTo>
                    <a:pt x="9" y="270"/>
                    <a:pt x="7" y="273"/>
                    <a:pt x="4" y="276"/>
                  </a:cubicBezTo>
                  <a:cubicBezTo>
                    <a:pt x="4" y="277"/>
                    <a:pt x="3" y="278"/>
                    <a:pt x="2" y="280"/>
                  </a:cubicBezTo>
                  <a:cubicBezTo>
                    <a:pt x="0" y="284"/>
                    <a:pt x="1" y="285"/>
                    <a:pt x="3" y="288"/>
                  </a:cubicBezTo>
                  <a:cubicBezTo>
                    <a:pt x="4" y="289"/>
                    <a:pt x="5" y="290"/>
                    <a:pt x="6" y="291"/>
                  </a:cubicBezTo>
                  <a:cubicBezTo>
                    <a:pt x="8" y="296"/>
                    <a:pt x="8" y="301"/>
                    <a:pt x="8" y="307"/>
                  </a:cubicBezTo>
                  <a:cubicBezTo>
                    <a:pt x="8" y="311"/>
                    <a:pt x="8" y="315"/>
                    <a:pt x="9" y="319"/>
                  </a:cubicBezTo>
                  <a:cubicBezTo>
                    <a:pt x="10" y="321"/>
                    <a:pt x="11" y="322"/>
                    <a:pt x="12" y="324"/>
                  </a:cubicBezTo>
                  <a:cubicBezTo>
                    <a:pt x="14" y="326"/>
                    <a:pt x="15" y="328"/>
                    <a:pt x="15" y="330"/>
                  </a:cubicBezTo>
                  <a:cubicBezTo>
                    <a:pt x="16" y="335"/>
                    <a:pt x="14" y="338"/>
                    <a:pt x="13" y="341"/>
                  </a:cubicBezTo>
                  <a:cubicBezTo>
                    <a:pt x="11" y="343"/>
                    <a:pt x="10" y="345"/>
                    <a:pt x="10" y="348"/>
                  </a:cubicBezTo>
                  <a:cubicBezTo>
                    <a:pt x="9" y="352"/>
                    <a:pt x="11" y="356"/>
                    <a:pt x="14" y="358"/>
                  </a:cubicBezTo>
                  <a:cubicBezTo>
                    <a:pt x="16" y="359"/>
                    <a:pt x="18" y="360"/>
                    <a:pt x="20" y="360"/>
                  </a:cubicBezTo>
                  <a:cubicBezTo>
                    <a:pt x="22" y="360"/>
                    <a:pt x="24" y="361"/>
                    <a:pt x="26" y="362"/>
                  </a:cubicBezTo>
                  <a:cubicBezTo>
                    <a:pt x="27" y="363"/>
                    <a:pt x="27" y="363"/>
                    <a:pt x="28" y="364"/>
                  </a:cubicBezTo>
                  <a:cubicBezTo>
                    <a:pt x="29" y="365"/>
                    <a:pt x="29" y="366"/>
                    <a:pt x="30" y="367"/>
                  </a:cubicBezTo>
                  <a:cubicBezTo>
                    <a:pt x="32" y="368"/>
                    <a:pt x="33" y="368"/>
                    <a:pt x="35" y="368"/>
                  </a:cubicBezTo>
                  <a:cubicBezTo>
                    <a:pt x="35" y="368"/>
                    <a:pt x="36" y="368"/>
                    <a:pt x="37" y="368"/>
                  </a:cubicBezTo>
                  <a:cubicBezTo>
                    <a:pt x="38" y="368"/>
                    <a:pt x="38" y="368"/>
                    <a:pt x="39" y="368"/>
                  </a:cubicBezTo>
                  <a:cubicBezTo>
                    <a:pt x="42" y="368"/>
                    <a:pt x="44" y="368"/>
                    <a:pt x="45" y="370"/>
                  </a:cubicBezTo>
                  <a:cubicBezTo>
                    <a:pt x="47" y="373"/>
                    <a:pt x="46" y="375"/>
                    <a:pt x="42" y="379"/>
                  </a:cubicBezTo>
                  <a:cubicBezTo>
                    <a:pt x="41" y="380"/>
                    <a:pt x="41" y="381"/>
                    <a:pt x="40" y="382"/>
                  </a:cubicBezTo>
                  <a:cubicBezTo>
                    <a:pt x="38" y="385"/>
                    <a:pt x="39" y="388"/>
                    <a:pt x="39" y="392"/>
                  </a:cubicBezTo>
                  <a:cubicBezTo>
                    <a:pt x="40" y="394"/>
                    <a:pt x="40" y="396"/>
                    <a:pt x="40" y="399"/>
                  </a:cubicBezTo>
                  <a:cubicBezTo>
                    <a:pt x="39" y="401"/>
                    <a:pt x="39" y="402"/>
                    <a:pt x="39" y="402"/>
                  </a:cubicBezTo>
                  <a:cubicBezTo>
                    <a:pt x="38" y="403"/>
                    <a:pt x="38" y="403"/>
                    <a:pt x="38" y="404"/>
                  </a:cubicBezTo>
                  <a:cubicBezTo>
                    <a:pt x="37" y="406"/>
                    <a:pt x="37" y="406"/>
                    <a:pt x="37" y="406"/>
                  </a:cubicBezTo>
                  <a:cubicBezTo>
                    <a:pt x="39" y="407"/>
                    <a:pt x="39" y="407"/>
                    <a:pt x="39" y="407"/>
                  </a:cubicBezTo>
                  <a:cubicBezTo>
                    <a:pt x="60" y="420"/>
                    <a:pt x="82" y="432"/>
                    <a:pt x="103" y="444"/>
                  </a:cubicBezTo>
                  <a:cubicBezTo>
                    <a:pt x="103" y="444"/>
                    <a:pt x="103" y="444"/>
                    <a:pt x="103" y="444"/>
                  </a:cubicBezTo>
                  <a:cubicBezTo>
                    <a:pt x="268" y="530"/>
                    <a:pt x="401" y="552"/>
                    <a:pt x="426" y="556"/>
                  </a:cubicBezTo>
                  <a:cubicBezTo>
                    <a:pt x="429" y="556"/>
                    <a:pt x="429" y="556"/>
                    <a:pt x="429" y="556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43" y="468"/>
                    <a:pt x="453" y="418"/>
                    <a:pt x="457" y="403"/>
                  </a:cubicBezTo>
                  <a:cubicBezTo>
                    <a:pt x="458" y="401"/>
                    <a:pt x="458" y="401"/>
                    <a:pt x="458" y="401"/>
                  </a:cubicBezTo>
                  <a:lnTo>
                    <a:pt x="345" y="346"/>
                  </a:lnTo>
                  <a:close/>
                  <a:moveTo>
                    <a:pt x="106" y="44"/>
                  </a:moveTo>
                  <a:cubicBezTo>
                    <a:pt x="106" y="44"/>
                    <a:pt x="105" y="44"/>
                    <a:pt x="105" y="43"/>
                  </a:cubicBezTo>
                  <a:cubicBezTo>
                    <a:pt x="104" y="43"/>
                    <a:pt x="104" y="42"/>
                    <a:pt x="104" y="41"/>
                  </a:cubicBezTo>
                  <a:cubicBezTo>
                    <a:pt x="104" y="39"/>
                    <a:pt x="106" y="38"/>
                    <a:pt x="111" y="37"/>
                  </a:cubicBezTo>
                  <a:cubicBezTo>
                    <a:pt x="111" y="37"/>
                    <a:pt x="112" y="37"/>
                    <a:pt x="112" y="37"/>
                  </a:cubicBezTo>
                  <a:cubicBezTo>
                    <a:pt x="112" y="38"/>
                    <a:pt x="111" y="38"/>
                    <a:pt x="111" y="39"/>
                  </a:cubicBezTo>
                  <a:cubicBezTo>
                    <a:pt x="111" y="40"/>
                    <a:pt x="110" y="40"/>
                    <a:pt x="110" y="40"/>
                  </a:cubicBezTo>
                  <a:cubicBezTo>
                    <a:pt x="109" y="42"/>
                    <a:pt x="109" y="43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close/>
                  <a:moveTo>
                    <a:pt x="232" y="212"/>
                  </a:moveTo>
                  <a:cubicBezTo>
                    <a:pt x="231" y="212"/>
                    <a:pt x="23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28" y="212"/>
                    <a:pt x="227" y="212"/>
                    <a:pt x="226" y="212"/>
                  </a:cubicBezTo>
                  <a:cubicBezTo>
                    <a:pt x="225" y="212"/>
                    <a:pt x="224" y="212"/>
                    <a:pt x="222" y="212"/>
                  </a:cubicBezTo>
                  <a:cubicBezTo>
                    <a:pt x="220" y="212"/>
                    <a:pt x="217" y="212"/>
                    <a:pt x="214" y="214"/>
                  </a:cubicBezTo>
                  <a:cubicBezTo>
                    <a:pt x="212" y="216"/>
                    <a:pt x="208" y="218"/>
                    <a:pt x="208" y="222"/>
                  </a:cubicBezTo>
                  <a:cubicBezTo>
                    <a:pt x="208" y="225"/>
                    <a:pt x="211" y="227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17" y="230"/>
                    <a:pt x="220" y="232"/>
                    <a:pt x="222" y="235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24" y="237"/>
                    <a:pt x="225" y="237"/>
                    <a:pt x="226" y="238"/>
                  </a:cubicBezTo>
                  <a:cubicBezTo>
                    <a:pt x="228" y="239"/>
                    <a:pt x="230" y="240"/>
                    <a:pt x="233" y="240"/>
                  </a:cubicBezTo>
                  <a:cubicBezTo>
                    <a:pt x="233" y="240"/>
                    <a:pt x="234" y="240"/>
                    <a:pt x="234" y="240"/>
                  </a:cubicBezTo>
                  <a:cubicBezTo>
                    <a:pt x="237" y="240"/>
                    <a:pt x="239" y="239"/>
                    <a:pt x="241" y="238"/>
                  </a:cubicBezTo>
                  <a:cubicBezTo>
                    <a:pt x="242" y="237"/>
                    <a:pt x="243" y="237"/>
                    <a:pt x="244" y="236"/>
                  </a:cubicBezTo>
                  <a:cubicBezTo>
                    <a:pt x="244" y="236"/>
                    <a:pt x="245" y="236"/>
                    <a:pt x="244" y="236"/>
                  </a:cubicBezTo>
                  <a:cubicBezTo>
                    <a:pt x="245" y="237"/>
                    <a:pt x="244" y="241"/>
                    <a:pt x="243" y="243"/>
                  </a:cubicBezTo>
                  <a:cubicBezTo>
                    <a:pt x="242" y="244"/>
                    <a:pt x="240" y="245"/>
                    <a:pt x="238" y="246"/>
                  </a:cubicBezTo>
                  <a:cubicBezTo>
                    <a:pt x="235" y="248"/>
                    <a:pt x="231" y="250"/>
                    <a:pt x="230" y="255"/>
                  </a:cubicBezTo>
                  <a:cubicBezTo>
                    <a:pt x="230" y="255"/>
                    <a:pt x="230" y="256"/>
                    <a:pt x="230" y="257"/>
                  </a:cubicBezTo>
                  <a:cubicBezTo>
                    <a:pt x="230" y="258"/>
                    <a:pt x="230" y="259"/>
                    <a:pt x="230" y="259"/>
                  </a:cubicBezTo>
                  <a:cubicBezTo>
                    <a:pt x="230" y="259"/>
                    <a:pt x="229" y="259"/>
                    <a:pt x="229" y="259"/>
                  </a:cubicBezTo>
                  <a:cubicBezTo>
                    <a:pt x="228" y="259"/>
                    <a:pt x="226" y="259"/>
                    <a:pt x="226" y="258"/>
                  </a:cubicBezTo>
                  <a:cubicBezTo>
                    <a:pt x="225" y="258"/>
                    <a:pt x="225" y="257"/>
                    <a:pt x="224" y="256"/>
                  </a:cubicBezTo>
                  <a:cubicBezTo>
                    <a:pt x="223" y="254"/>
                    <a:pt x="223" y="253"/>
                    <a:pt x="221" y="252"/>
                  </a:cubicBezTo>
                  <a:cubicBezTo>
                    <a:pt x="219" y="249"/>
                    <a:pt x="214" y="248"/>
                    <a:pt x="212" y="247"/>
                  </a:cubicBezTo>
                  <a:cubicBezTo>
                    <a:pt x="211" y="247"/>
                    <a:pt x="211" y="247"/>
                    <a:pt x="210" y="247"/>
                  </a:cubicBezTo>
                  <a:cubicBezTo>
                    <a:pt x="207" y="247"/>
                    <a:pt x="202" y="249"/>
                    <a:pt x="200" y="252"/>
                  </a:cubicBezTo>
                  <a:cubicBezTo>
                    <a:pt x="199" y="254"/>
                    <a:pt x="199" y="257"/>
                    <a:pt x="200" y="259"/>
                  </a:cubicBezTo>
                  <a:cubicBezTo>
                    <a:pt x="200" y="260"/>
                    <a:pt x="201" y="261"/>
                    <a:pt x="201" y="261"/>
                  </a:cubicBezTo>
                  <a:cubicBezTo>
                    <a:pt x="201" y="261"/>
                    <a:pt x="200" y="261"/>
                    <a:pt x="199" y="261"/>
                  </a:cubicBezTo>
                  <a:cubicBezTo>
                    <a:pt x="198" y="261"/>
                    <a:pt x="197" y="261"/>
                    <a:pt x="196" y="262"/>
                  </a:cubicBezTo>
                  <a:cubicBezTo>
                    <a:pt x="195" y="262"/>
                    <a:pt x="194" y="262"/>
                    <a:pt x="193" y="263"/>
                  </a:cubicBezTo>
                  <a:cubicBezTo>
                    <a:pt x="192" y="263"/>
                    <a:pt x="191" y="263"/>
                    <a:pt x="190" y="263"/>
                  </a:cubicBezTo>
                  <a:cubicBezTo>
                    <a:pt x="189" y="264"/>
                    <a:pt x="187" y="264"/>
                    <a:pt x="185" y="265"/>
                  </a:cubicBezTo>
                  <a:cubicBezTo>
                    <a:pt x="186" y="264"/>
                    <a:pt x="187" y="264"/>
                    <a:pt x="188" y="264"/>
                  </a:cubicBezTo>
                  <a:cubicBezTo>
                    <a:pt x="192" y="262"/>
                    <a:pt x="195" y="259"/>
                    <a:pt x="197" y="256"/>
                  </a:cubicBezTo>
                  <a:cubicBezTo>
                    <a:pt x="198" y="252"/>
                    <a:pt x="198" y="249"/>
                    <a:pt x="196" y="245"/>
                  </a:cubicBezTo>
                  <a:cubicBezTo>
                    <a:pt x="195" y="243"/>
                    <a:pt x="195" y="243"/>
                    <a:pt x="195" y="243"/>
                  </a:cubicBezTo>
                  <a:cubicBezTo>
                    <a:pt x="193" y="243"/>
                    <a:pt x="193" y="243"/>
                    <a:pt x="193" y="243"/>
                  </a:cubicBezTo>
                  <a:cubicBezTo>
                    <a:pt x="189" y="243"/>
                    <a:pt x="184" y="244"/>
                    <a:pt x="179" y="245"/>
                  </a:cubicBezTo>
                  <a:cubicBezTo>
                    <a:pt x="175" y="246"/>
                    <a:pt x="173" y="249"/>
                    <a:pt x="170" y="251"/>
                  </a:cubicBezTo>
                  <a:cubicBezTo>
                    <a:pt x="169" y="252"/>
                    <a:pt x="167" y="253"/>
                    <a:pt x="166" y="254"/>
                  </a:cubicBezTo>
                  <a:cubicBezTo>
                    <a:pt x="165" y="255"/>
                    <a:pt x="164" y="255"/>
                    <a:pt x="163" y="255"/>
                  </a:cubicBezTo>
                  <a:cubicBezTo>
                    <a:pt x="161" y="255"/>
                    <a:pt x="159" y="252"/>
                    <a:pt x="156" y="250"/>
                  </a:cubicBezTo>
                  <a:cubicBezTo>
                    <a:pt x="155" y="249"/>
                    <a:pt x="154" y="248"/>
                    <a:pt x="154" y="247"/>
                  </a:cubicBezTo>
                  <a:cubicBezTo>
                    <a:pt x="153" y="247"/>
                    <a:pt x="152" y="246"/>
                    <a:pt x="152" y="246"/>
                  </a:cubicBezTo>
                  <a:cubicBezTo>
                    <a:pt x="151" y="246"/>
                    <a:pt x="151" y="245"/>
                    <a:pt x="151" y="245"/>
                  </a:cubicBezTo>
                  <a:cubicBezTo>
                    <a:pt x="152" y="245"/>
                    <a:pt x="153" y="246"/>
                    <a:pt x="154" y="246"/>
                  </a:cubicBezTo>
                  <a:cubicBezTo>
                    <a:pt x="155" y="246"/>
                    <a:pt x="156" y="245"/>
                    <a:pt x="157" y="245"/>
                  </a:cubicBezTo>
                  <a:cubicBezTo>
                    <a:pt x="161" y="243"/>
                    <a:pt x="163" y="239"/>
                    <a:pt x="164" y="236"/>
                  </a:cubicBezTo>
                  <a:cubicBezTo>
                    <a:pt x="165" y="236"/>
                    <a:pt x="165" y="236"/>
                    <a:pt x="166" y="236"/>
                  </a:cubicBezTo>
                  <a:cubicBezTo>
                    <a:pt x="167" y="236"/>
                    <a:pt x="168" y="236"/>
                    <a:pt x="169" y="236"/>
                  </a:cubicBezTo>
                  <a:cubicBezTo>
                    <a:pt x="170" y="236"/>
                    <a:pt x="173" y="236"/>
                    <a:pt x="176" y="233"/>
                  </a:cubicBezTo>
                  <a:cubicBezTo>
                    <a:pt x="177" y="231"/>
                    <a:pt x="178" y="230"/>
                    <a:pt x="178" y="228"/>
                  </a:cubicBezTo>
                  <a:cubicBezTo>
                    <a:pt x="178" y="228"/>
                    <a:pt x="178" y="229"/>
                    <a:pt x="178" y="229"/>
                  </a:cubicBezTo>
                  <a:cubicBezTo>
                    <a:pt x="182" y="232"/>
                    <a:pt x="184" y="234"/>
                    <a:pt x="189" y="234"/>
                  </a:cubicBezTo>
                  <a:cubicBezTo>
                    <a:pt x="189" y="234"/>
                    <a:pt x="190" y="234"/>
                    <a:pt x="191" y="234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194" y="221"/>
                    <a:pt x="190" y="217"/>
                    <a:pt x="184" y="211"/>
                  </a:cubicBezTo>
                  <a:cubicBezTo>
                    <a:pt x="183" y="211"/>
                    <a:pt x="183" y="211"/>
                    <a:pt x="182" y="210"/>
                  </a:cubicBezTo>
                  <a:cubicBezTo>
                    <a:pt x="181" y="209"/>
                    <a:pt x="178" y="207"/>
                    <a:pt x="175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3" y="206"/>
                    <a:pt x="172" y="207"/>
                    <a:pt x="171" y="207"/>
                  </a:cubicBezTo>
                  <a:cubicBezTo>
                    <a:pt x="171" y="207"/>
                    <a:pt x="171" y="207"/>
                    <a:pt x="171" y="207"/>
                  </a:cubicBezTo>
                  <a:cubicBezTo>
                    <a:pt x="170" y="207"/>
                    <a:pt x="169" y="206"/>
                    <a:pt x="168" y="205"/>
                  </a:cubicBezTo>
                  <a:cubicBezTo>
                    <a:pt x="168" y="205"/>
                    <a:pt x="168" y="205"/>
                    <a:pt x="168" y="205"/>
                  </a:cubicBezTo>
                  <a:cubicBezTo>
                    <a:pt x="166" y="203"/>
                    <a:pt x="165" y="203"/>
                    <a:pt x="162" y="202"/>
                  </a:cubicBezTo>
                  <a:cubicBezTo>
                    <a:pt x="161" y="201"/>
                    <a:pt x="161" y="201"/>
                    <a:pt x="160" y="200"/>
                  </a:cubicBezTo>
                  <a:cubicBezTo>
                    <a:pt x="159" y="200"/>
                    <a:pt x="158" y="199"/>
                    <a:pt x="157" y="199"/>
                  </a:cubicBezTo>
                  <a:cubicBezTo>
                    <a:pt x="157" y="199"/>
                    <a:pt x="157" y="199"/>
                    <a:pt x="156" y="198"/>
                  </a:cubicBezTo>
                  <a:cubicBezTo>
                    <a:pt x="157" y="199"/>
                    <a:pt x="157" y="199"/>
                    <a:pt x="158" y="199"/>
                  </a:cubicBezTo>
                  <a:cubicBezTo>
                    <a:pt x="159" y="200"/>
                    <a:pt x="161" y="200"/>
                    <a:pt x="163" y="200"/>
                  </a:cubicBezTo>
                  <a:cubicBezTo>
                    <a:pt x="163" y="200"/>
                    <a:pt x="163" y="200"/>
                    <a:pt x="164" y="200"/>
                  </a:cubicBezTo>
                  <a:cubicBezTo>
                    <a:pt x="165" y="200"/>
                    <a:pt x="166" y="200"/>
                    <a:pt x="167" y="199"/>
                  </a:cubicBezTo>
                  <a:cubicBezTo>
                    <a:pt x="167" y="199"/>
                    <a:pt x="168" y="199"/>
                    <a:pt x="169" y="199"/>
                  </a:cubicBezTo>
                  <a:cubicBezTo>
                    <a:pt x="169" y="199"/>
                    <a:pt x="169" y="199"/>
                    <a:pt x="170" y="199"/>
                  </a:cubicBezTo>
                  <a:cubicBezTo>
                    <a:pt x="171" y="199"/>
                    <a:pt x="171" y="200"/>
                    <a:pt x="172" y="200"/>
                  </a:cubicBezTo>
                  <a:cubicBezTo>
                    <a:pt x="174" y="201"/>
                    <a:pt x="175" y="201"/>
                    <a:pt x="176" y="201"/>
                  </a:cubicBezTo>
                  <a:cubicBezTo>
                    <a:pt x="179" y="202"/>
                    <a:pt x="182" y="203"/>
                    <a:pt x="185" y="204"/>
                  </a:cubicBezTo>
                  <a:cubicBezTo>
                    <a:pt x="190" y="206"/>
                    <a:pt x="194" y="208"/>
                    <a:pt x="200" y="208"/>
                  </a:cubicBezTo>
                  <a:cubicBezTo>
                    <a:pt x="201" y="208"/>
                    <a:pt x="201" y="208"/>
                    <a:pt x="202" y="208"/>
                  </a:cubicBezTo>
                  <a:cubicBezTo>
                    <a:pt x="205" y="207"/>
                    <a:pt x="207" y="207"/>
                    <a:pt x="209" y="206"/>
                  </a:cubicBezTo>
                  <a:cubicBezTo>
                    <a:pt x="212" y="206"/>
                    <a:pt x="214" y="205"/>
                    <a:pt x="217" y="205"/>
                  </a:cubicBezTo>
                  <a:cubicBezTo>
                    <a:pt x="217" y="205"/>
                    <a:pt x="218" y="205"/>
                    <a:pt x="218" y="205"/>
                  </a:cubicBezTo>
                  <a:cubicBezTo>
                    <a:pt x="222" y="205"/>
                    <a:pt x="227" y="208"/>
                    <a:pt x="231" y="211"/>
                  </a:cubicBezTo>
                  <a:cubicBezTo>
                    <a:pt x="231" y="211"/>
                    <a:pt x="232" y="212"/>
                    <a:pt x="232" y="212"/>
                  </a:cubicBezTo>
                  <a:close/>
                  <a:moveTo>
                    <a:pt x="144" y="195"/>
                  </a:moveTo>
                  <a:cubicBezTo>
                    <a:pt x="144" y="195"/>
                    <a:pt x="145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8" y="196"/>
                  </a:cubicBezTo>
                  <a:cubicBezTo>
                    <a:pt x="149" y="196"/>
                    <a:pt x="149" y="196"/>
                    <a:pt x="150" y="197"/>
                  </a:cubicBezTo>
                  <a:cubicBezTo>
                    <a:pt x="150" y="197"/>
                    <a:pt x="151" y="197"/>
                    <a:pt x="152" y="197"/>
                  </a:cubicBezTo>
                  <a:cubicBezTo>
                    <a:pt x="152" y="197"/>
                    <a:pt x="151" y="197"/>
                    <a:pt x="151" y="197"/>
                  </a:cubicBezTo>
                  <a:cubicBezTo>
                    <a:pt x="149" y="197"/>
                    <a:pt x="147" y="198"/>
                    <a:pt x="145" y="199"/>
                  </a:cubicBezTo>
                  <a:cubicBezTo>
                    <a:pt x="144" y="199"/>
                    <a:pt x="143" y="199"/>
                    <a:pt x="143" y="199"/>
                  </a:cubicBezTo>
                  <a:cubicBezTo>
                    <a:pt x="143" y="199"/>
                    <a:pt x="143" y="199"/>
                    <a:pt x="143" y="198"/>
                  </a:cubicBezTo>
                  <a:cubicBezTo>
                    <a:pt x="143" y="197"/>
                    <a:pt x="143" y="196"/>
                    <a:pt x="144" y="195"/>
                  </a:cubicBezTo>
                  <a:close/>
                  <a:moveTo>
                    <a:pt x="154" y="38"/>
                  </a:moveTo>
                  <a:cubicBezTo>
                    <a:pt x="151" y="38"/>
                    <a:pt x="148" y="41"/>
                    <a:pt x="146" y="42"/>
                  </a:cubicBezTo>
                  <a:cubicBezTo>
                    <a:pt x="146" y="43"/>
                    <a:pt x="145" y="43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3" y="41"/>
                    <a:pt x="141" y="40"/>
                    <a:pt x="138" y="38"/>
                  </a:cubicBezTo>
                  <a:cubicBezTo>
                    <a:pt x="135" y="36"/>
                    <a:pt x="131" y="34"/>
                    <a:pt x="126" y="34"/>
                  </a:cubicBezTo>
                  <a:cubicBezTo>
                    <a:pt x="128" y="33"/>
                    <a:pt x="129" y="33"/>
                    <a:pt x="131" y="33"/>
                  </a:cubicBezTo>
                  <a:cubicBezTo>
                    <a:pt x="135" y="33"/>
                    <a:pt x="140" y="34"/>
                    <a:pt x="144" y="36"/>
                  </a:cubicBezTo>
                  <a:cubicBezTo>
                    <a:pt x="147" y="36"/>
                    <a:pt x="150" y="37"/>
                    <a:pt x="153" y="38"/>
                  </a:cubicBezTo>
                  <a:cubicBezTo>
                    <a:pt x="154" y="38"/>
                    <a:pt x="154" y="38"/>
                    <a:pt x="155" y="38"/>
                  </a:cubicBezTo>
                  <a:cubicBezTo>
                    <a:pt x="155" y="38"/>
                    <a:pt x="155" y="38"/>
                    <a:pt x="154" y="38"/>
                  </a:cubicBezTo>
                  <a:close/>
                  <a:moveTo>
                    <a:pt x="311" y="415"/>
                  </a:moveTo>
                  <a:cubicBezTo>
                    <a:pt x="311" y="415"/>
                    <a:pt x="311" y="415"/>
                    <a:pt x="311" y="415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09" y="417"/>
                    <a:pt x="309" y="417"/>
                    <a:pt x="309" y="417"/>
                  </a:cubicBezTo>
                  <a:cubicBezTo>
                    <a:pt x="310" y="418"/>
                    <a:pt x="310" y="422"/>
                    <a:pt x="310" y="423"/>
                  </a:cubicBezTo>
                  <a:cubicBezTo>
                    <a:pt x="310" y="424"/>
                    <a:pt x="309" y="426"/>
                    <a:pt x="305" y="426"/>
                  </a:cubicBezTo>
                  <a:cubicBezTo>
                    <a:pt x="302" y="426"/>
                    <a:pt x="299" y="425"/>
                    <a:pt x="297" y="424"/>
                  </a:cubicBezTo>
                  <a:cubicBezTo>
                    <a:pt x="296" y="424"/>
                    <a:pt x="296" y="424"/>
                    <a:pt x="296" y="424"/>
                  </a:cubicBezTo>
                  <a:cubicBezTo>
                    <a:pt x="294" y="423"/>
                    <a:pt x="292" y="423"/>
                    <a:pt x="291" y="423"/>
                  </a:cubicBezTo>
                  <a:cubicBezTo>
                    <a:pt x="285" y="423"/>
                    <a:pt x="281" y="426"/>
                    <a:pt x="277" y="430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0" y="437"/>
                    <a:pt x="261" y="445"/>
                    <a:pt x="253" y="445"/>
                  </a:cubicBezTo>
                  <a:cubicBezTo>
                    <a:pt x="252" y="445"/>
                    <a:pt x="250" y="445"/>
                    <a:pt x="248" y="444"/>
                  </a:cubicBezTo>
                  <a:cubicBezTo>
                    <a:pt x="247" y="443"/>
                    <a:pt x="245" y="442"/>
                    <a:pt x="243" y="442"/>
                  </a:cubicBezTo>
                  <a:cubicBezTo>
                    <a:pt x="242" y="442"/>
                    <a:pt x="241" y="442"/>
                    <a:pt x="240" y="442"/>
                  </a:cubicBezTo>
                  <a:cubicBezTo>
                    <a:pt x="238" y="443"/>
                    <a:pt x="237" y="443"/>
                    <a:pt x="236" y="444"/>
                  </a:cubicBezTo>
                  <a:cubicBezTo>
                    <a:pt x="235" y="444"/>
                    <a:pt x="235" y="445"/>
                    <a:pt x="234" y="445"/>
                  </a:cubicBezTo>
                  <a:cubicBezTo>
                    <a:pt x="233" y="445"/>
                    <a:pt x="233" y="446"/>
                    <a:pt x="232" y="446"/>
                  </a:cubicBezTo>
                  <a:cubicBezTo>
                    <a:pt x="230" y="446"/>
                    <a:pt x="229" y="447"/>
                    <a:pt x="227" y="449"/>
                  </a:cubicBezTo>
                  <a:cubicBezTo>
                    <a:pt x="226" y="449"/>
                    <a:pt x="226" y="450"/>
                    <a:pt x="225" y="450"/>
                  </a:cubicBezTo>
                  <a:cubicBezTo>
                    <a:pt x="224" y="451"/>
                    <a:pt x="223" y="452"/>
                    <a:pt x="223" y="452"/>
                  </a:cubicBezTo>
                  <a:cubicBezTo>
                    <a:pt x="222" y="453"/>
                    <a:pt x="220" y="453"/>
                    <a:pt x="219" y="453"/>
                  </a:cubicBezTo>
                  <a:cubicBezTo>
                    <a:pt x="217" y="453"/>
                    <a:pt x="215" y="453"/>
                    <a:pt x="214" y="453"/>
                  </a:cubicBezTo>
                  <a:cubicBezTo>
                    <a:pt x="213" y="453"/>
                    <a:pt x="211" y="453"/>
                    <a:pt x="210" y="452"/>
                  </a:cubicBezTo>
                  <a:cubicBezTo>
                    <a:pt x="208" y="452"/>
                    <a:pt x="206" y="452"/>
                    <a:pt x="204" y="450"/>
                  </a:cubicBezTo>
                  <a:cubicBezTo>
                    <a:pt x="203" y="450"/>
                    <a:pt x="202" y="449"/>
                    <a:pt x="200" y="449"/>
                  </a:cubicBezTo>
                  <a:cubicBezTo>
                    <a:pt x="199" y="448"/>
                    <a:pt x="197" y="448"/>
                    <a:pt x="196" y="448"/>
                  </a:cubicBezTo>
                  <a:cubicBezTo>
                    <a:pt x="194" y="447"/>
                    <a:pt x="192" y="447"/>
                    <a:pt x="191" y="446"/>
                  </a:cubicBezTo>
                  <a:cubicBezTo>
                    <a:pt x="186" y="443"/>
                    <a:pt x="180" y="437"/>
                    <a:pt x="179" y="432"/>
                  </a:cubicBezTo>
                  <a:cubicBezTo>
                    <a:pt x="179" y="431"/>
                    <a:pt x="179" y="431"/>
                    <a:pt x="179" y="430"/>
                  </a:cubicBezTo>
                  <a:cubicBezTo>
                    <a:pt x="180" y="430"/>
                    <a:pt x="182" y="431"/>
                    <a:pt x="183" y="432"/>
                  </a:cubicBezTo>
                  <a:cubicBezTo>
                    <a:pt x="184" y="432"/>
                    <a:pt x="185" y="433"/>
                    <a:pt x="186" y="433"/>
                  </a:cubicBezTo>
                  <a:cubicBezTo>
                    <a:pt x="188" y="434"/>
                    <a:pt x="190" y="435"/>
                    <a:pt x="192" y="435"/>
                  </a:cubicBezTo>
                  <a:cubicBezTo>
                    <a:pt x="197" y="435"/>
                    <a:pt x="200" y="431"/>
                    <a:pt x="201" y="429"/>
                  </a:cubicBezTo>
                  <a:cubicBezTo>
                    <a:pt x="203" y="427"/>
                    <a:pt x="204" y="425"/>
                    <a:pt x="206" y="423"/>
                  </a:cubicBezTo>
                  <a:cubicBezTo>
                    <a:pt x="207" y="423"/>
                    <a:pt x="207" y="423"/>
                    <a:pt x="208" y="423"/>
                  </a:cubicBezTo>
                  <a:cubicBezTo>
                    <a:pt x="208" y="423"/>
                    <a:pt x="210" y="424"/>
                    <a:pt x="211" y="424"/>
                  </a:cubicBezTo>
                  <a:cubicBezTo>
                    <a:pt x="213" y="425"/>
                    <a:pt x="215" y="426"/>
                    <a:pt x="217" y="426"/>
                  </a:cubicBezTo>
                  <a:cubicBezTo>
                    <a:pt x="219" y="426"/>
                    <a:pt x="220" y="426"/>
                    <a:pt x="221" y="425"/>
                  </a:cubicBezTo>
                  <a:cubicBezTo>
                    <a:pt x="229" y="421"/>
                    <a:pt x="225" y="414"/>
                    <a:pt x="223" y="409"/>
                  </a:cubicBezTo>
                  <a:cubicBezTo>
                    <a:pt x="223" y="407"/>
                    <a:pt x="222" y="406"/>
                    <a:pt x="222" y="405"/>
                  </a:cubicBezTo>
                  <a:cubicBezTo>
                    <a:pt x="222" y="403"/>
                    <a:pt x="222" y="401"/>
                    <a:pt x="222" y="400"/>
                  </a:cubicBezTo>
                  <a:cubicBezTo>
                    <a:pt x="222" y="396"/>
                    <a:pt x="223" y="391"/>
                    <a:pt x="217" y="388"/>
                  </a:cubicBezTo>
                  <a:cubicBezTo>
                    <a:pt x="217" y="386"/>
                    <a:pt x="217" y="383"/>
                    <a:pt x="217" y="382"/>
                  </a:cubicBezTo>
                  <a:cubicBezTo>
                    <a:pt x="217" y="382"/>
                    <a:pt x="217" y="382"/>
                    <a:pt x="218" y="383"/>
                  </a:cubicBezTo>
                  <a:cubicBezTo>
                    <a:pt x="219" y="383"/>
                    <a:pt x="220" y="385"/>
                    <a:pt x="221" y="387"/>
                  </a:cubicBezTo>
                  <a:cubicBezTo>
                    <a:pt x="222" y="389"/>
                    <a:pt x="223" y="391"/>
                    <a:pt x="225" y="393"/>
                  </a:cubicBezTo>
                  <a:cubicBezTo>
                    <a:pt x="231" y="398"/>
                    <a:pt x="233" y="404"/>
                    <a:pt x="236" y="412"/>
                  </a:cubicBezTo>
                  <a:cubicBezTo>
                    <a:pt x="236" y="412"/>
                    <a:pt x="236" y="412"/>
                    <a:pt x="236" y="412"/>
                  </a:cubicBezTo>
                  <a:cubicBezTo>
                    <a:pt x="239" y="422"/>
                    <a:pt x="247" y="429"/>
                    <a:pt x="256" y="430"/>
                  </a:cubicBezTo>
                  <a:cubicBezTo>
                    <a:pt x="258" y="431"/>
                    <a:pt x="259" y="431"/>
                    <a:pt x="260" y="431"/>
                  </a:cubicBezTo>
                  <a:cubicBezTo>
                    <a:pt x="263" y="431"/>
                    <a:pt x="267" y="430"/>
                    <a:pt x="269" y="428"/>
                  </a:cubicBezTo>
                  <a:cubicBezTo>
                    <a:pt x="270" y="428"/>
                    <a:pt x="271" y="427"/>
                    <a:pt x="271" y="427"/>
                  </a:cubicBezTo>
                  <a:cubicBezTo>
                    <a:pt x="272" y="426"/>
                    <a:pt x="272" y="426"/>
                    <a:pt x="273" y="426"/>
                  </a:cubicBezTo>
                  <a:cubicBezTo>
                    <a:pt x="273" y="426"/>
                    <a:pt x="274" y="426"/>
                    <a:pt x="275" y="425"/>
                  </a:cubicBezTo>
                  <a:cubicBezTo>
                    <a:pt x="276" y="425"/>
                    <a:pt x="277" y="425"/>
                    <a:pt x="279" y="424"/>
                  </a:cubicBezTo>
                  <a:cubicBezTo>
                    <a:pt x="280" y="423"/>
                    <a:pt x="282" y="422"/>
                    <a:pt x="283" y="421"/>
                  </a:cubicBezTo>
                  <a:cubicBezTo>
                    <a:pt x="284" y="421"/>
                    <a:pt x="285" y="420"/>
                    <a:pt x="286" y="419"/>
                  </a:cubicBezTo>
                  <a:cubicBezTo>
                    <a:pt x="288" y="418"/>
                    <a:pt x="290" y="416"/>
                    <a:pt x="291" y="415"/>
                  </a:cubicBezTo>
                  <a:cubicBezTo>
                    <a:pt x="293" y="413"/>
                    <a:pt x="295" y="411"/>
                    <a:pt x="296" y="411"/>
                  </a:cubicBezTo>
                  <a:cubicBezTo>
                    <a:pt x="299" y="410"/>
                    <a:pt x="301" y="410"/>
                    <a:pt x="304" y="410"/>
                  </a:cubicBezTo>
                  <a:cubicBezTo>
                    <a:pt x="307" y="410"/>
                    <a:pt x="310" y="411"/>
                    <a:pt x="313" y="412"/>
                  </a:cubicBezTo>
                  <a:cubicBezTo>
                    <a:pt x="313" y="412"/>
                    <a:pt x="313" y="412"/>
                    <a:pt x="313" y="412"/>
                  </a:cubicBezTo>
                  <a:cubicBezTo>
                    <a:pt x="313" y="412"/>
                    <a:pt x="313" y="412"/>
                    <a:pt x="312" y="412"/>
                  </a:cubicBezTo>
                  <a:cubicBezTo>
                    <a:pt x="312" y="412"/>
                    <a:pt x="312" y="412"/>
                    <a:pt x="312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1" y="415"/>
                    <a:pt x="311" y="415"/>
                    <a:pt x="311" y="415"/>
                  </a:cubicBezTo>
                  <a:close/>
                  <a:moveTo>
                    <a:pt x="320" y="416"/>
                  </a:moveTo>
                  <a:cubicBezTo>
                    <a:pt x="319" y="416"/>
                    <a:pt x="319" y="416"/>
                    <a:pt x="319" y="416"/>
                  </a:cubicBezTo>
                  <a:cubicBezTo>
                    <a:pt x="318" y="416"/>
                    <a:pt x="318" y="415"/>
                    <a:pt x="317" y="415"/>
                  </a:cubicBezTo>
                  <a:cubicBezTo>
                    <a:pt x="316" y="414"/>
                    <a:pt x="314" y="413"/>
                    <a:pt x="313" y="412"/>
                  </a:cubicBezTo>
                  <a:cubicBezTo>
                    <a:pt x="315" y="413"/>
                    <a:pt x="318" y="415"/>
                    <a:pt x="320" y="41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9082517" y="9382633"/>
              <a:ext cx="266727" cy="113861"/>
            </a:xfrm>
            <a:custGeom>
              <a:avLst/>
              <a:gdLst>
                <a:gd name="T0" fmla="*/ 41 w 49"/>
                <a:gd name="T1" fmla="*/ 4 h 23"/>
                <a:gd name="T2" fmla="*/ 41 w 49"/>
                <a:gd name="T3" fmla="*/ 4 h 23"/>
                <a:gd name="T4" fmla="*/ 36 w 49"/>
                <a:gd name="T5" fmla="*/ 0 h 23"/>
                <a:gd name="T6" fmla="*/ 35 w 49"/>
                <a:gd name="T7" fmla="*/ 0 h 23"/>
                <a:gd name="T8" fmla="*/ 30 w 49"/>
                <a:gd name="T9" fmla="*/ 2 h 23"/>
                <a:gd name="T10" fmla="*/ 30 w 49"/>
                <a:gd name="T11" fmla="*/ 2 h 23"/>
                <a:gd name="T12" fmla="*/ 25 w 49"/>
                <a:gd name="T13" fmla="*/ 0 h 23"/>
                <a:gd name="T14" fmla="*/ 19 w 49"/>
                <a:gd name="T15" fmla="*/ 3 h 23"/>
                <a:gd name="T16" fmla="*/ 18 w 49"/>
                <a:gd name="T17" fmla="*/ 6 h 23"/>
                <a:gd name="T18" fmla="*/ 18 w 49"/>
                <a:gd name="T19" fmla="*/ 7 h 23"/>
                <a:gd name="T20" fmla="*/ 18 w 49"/>
                <a:gd name="T21" fmla="*/ 7 h 23"/>
                <a:gd name="T22" fmla="*/ 17 w 49"/>
                <a:gd name="T23" fmla="*/ 7 h 23"/>
                <a:gd name="T24" fmla="*/ 17 w 49"/>
                <a:gd name="T25" fmla="*/ 7 h 23"/>
                <a:gd name="T26" fmla="*/ 14 w 49"/>
                <a:gd name="T27" fmla="*/ 3 h 23"/>
                <a:gd name="T28" fmla="*/ 9 w 49"/>
                <a:gd name="T29" fmla="*/ 2 h 23"/>
                <a:gd name="T30" fmla="*/ 5 w 49"/>
                <a:gd name="T31" fmla="*/ 3 h 23"/>
                <a:gd name="T32" fmla="*/ 0 w 49"/>
                <a:gd name="T33" fmla="*/ 8 h 23"/>
                <a:gd name="T34" fmla="*/ 2 w 49"/>
                <a:gd name="T35" fmla="*/ 13 h 23"/>
                <a:gd name="T36" fmla="*/ 10 w 49"/>
                <a:gd name="T37" fmla="*/ 15 h 23"/>
                <a:gd name="T38" fmla="*/ 15 w 49"/>
                <a:gd name="T39" fmla="*/ 14 h 23"/>
                <a:gd name="T40" fmla="*/ 15 w 49"/>
                <a:gd name="T41" fmla="*/ 14 h 23"/>
                <a:gd name="T42" fmla="*/ 21 w 49"/>
                <a:gd name="T43" fmla="*/ 18 h 23"/>
                <a:gd name="T44" fmla="*/ 29 w 49"/>
                <a:gd name="T45" fmla="*/ 21 h 23"/>
                <a:gd name="T46" fmla="*/ 36 w 49"/>
                <a:gd name="T47" fmla="*/ 23 h 23"/>
                <a:gd name="T48" fmla="*/ 42 w 49"/>
                <a:gd name="T49" fmla="*/ 21 h 23"/>
                <a:gd name="T50" fmla="*/ 49 w 49"/>
                <a:gd name="T51" fmla="*/ 10 h 23"/>
                <a:gd name="T52" fmla="*/ 41 w 49"/>
                <a:gd name="T5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23"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3" y="0"/>
                    <a:pt x="21" y="1"/>
                    <a:pt x="19" y="3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5" y="4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7" y="2"/>
                    <a:pt x="5" y="3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8" y="15"/>
                    <a:pt x="10" y="15"/>
                  </a:cubicBezTo>
                  <a:cubicBezTo>
                    <a:pt x="12" y="15"/>
                    <a:pt x="14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7"/>
                    <a:pt x="19" y="18"/>
                    <a:pt x="21" y="18"/>
                  </a:cubicBezTo>
                  <a:cubicBezTo>
                    <a:pt x="24" y="19"/>
                    <a:pt x="26" y="20"/>
                    <a:pt x="29" y="21"/>
                  </a:cubicBezTo>
                  <a:cubicBezTo>
                    <a:pt x="32" y="22"/>
                    <a:pt x="34" y="23"/>
                    <a:pt x="36" y="23"/>
                  </a:cubicBezTo>
                  <a:cubicBezTo>
                    <a:pt x="38" y="23"/>
                    <a:pt x="40" y="22"/>
                    <a:pt x="42" y="21"/>
                  </a:cubicBezTo>
                  <a:cubicBezTo>
                    <a:pt x="45" y="19"/>
                    <a:pt x="49" y="15"/>
                    <a:pt x="49" y="10"/>
                  </a:cubicBezTo>
                  <a:cubicBezTo>
                    <a:pt x="49" y="9"/>
                    <a:pt x="48" y="4"/>
                    <a:pt x="41" y="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757998" y="8544543"/>
              <a:ext cx="387781" cy="158658"/>
            </a:xfrm>
            <a:custGeom>
              <a:avLst/>
              <a:gdLst>
                <a:gd name="T0" fmla="*/ 71 w 71"/>
                <a:gd name="T1" fmla="*/ 6 h 32"/>
                <a:gd name="T2" fmla="*/ 70 w 71"/>
                <a:gd name="T3" fmla="*/ 1 h 32"/>
                <a:gd name="T4" fmla="*/ 66 w 71"/>
                <a:gd name="T5" fmla="*/ 0 h 32"/>
                <a:gd name="T6" fmla="*/ 56 w 71"/>
                <a:gd name="T7" fmla="*/ 5 h 32"/>
                <a:gd name="T8" fmla="*/ 46 w 71"/>
                <a:gd name="T9" fmla="*/ 13 h 32"/>
                <a:gd name="T10" fmla="*/ 41 w 71"/>
                <a:gd name="T11" fmla="*/ 15 h 32"/>
                <a:gd name="T12" fmla="*/ 36 w 71"/>
                <a:gd name="T13" fmla="*/ 17 h 32"/>
                <a:gd name="T14" fmla="*/ 34 w 71"/>
                <a:gd name="T15" fmla="*/ 16 h 32"/>
                <a:gd name="T16" fmla="*/ 33 w 71"/>
                <a:gd name="T17" fmla="*/ 16 h 32"/>
                <a:gd name="T18" fmla="*/ 29 w 71"/>
                <a:gd name="T19" fmla="*/ 14 h 32"/>
                <a:gd name="T20" fmla="*/ 24 w 71"/>
                <a:gd name="T21" fmla="*/ 16 h 32"/>
                <a:gd name="T22" fmla="*/ 23 w 71"/>
                <a:gd name="T23" fmla="*/ 18 h 32"/>
                <a:gd name="T24" fmla="*/ 23 w 71"/>
                <a:gd name="T25" fmla="*/ 18 h 32"/>
                <a:gd name="T26" fmla="*/ 19 w 71"/>
                <a:gd name="T27" fmla="*/ 14 h 32"/>
                <a:gd name="T28" fmla="*/ 16 w 71"/>
                <a:gd name="T29" fmla="*/ 12 h 32"/>
                <a:gd name="T30" fmla="*/ 14 w 71"/>
                <a:gd name="T31" fmla="*/ 11 h 32"/>
                <a:gd name="T32" fmla="*/ 15 w 71"/>
                <a:gd name="T33" fmla="*/ 10 h 32"/>
                <a:gd name="T34" fmla="*/ 14 w 71"/>
                <a:gd name="T35" fmla="*/ 5 h 32"/>
                <a:gd name="T36" fmla="*/ 10 w 71"/>
                <a:gd name="T37" fmla="*/ 2 h 32"/>
                <a:gd name="T38" fmla="*/ 5 w 71"/>
                <a:gd name="T39" fmla="*/ 5 h 32"/>
                <a:gd name="T40" fmla="*/ 2 w 71"/>
                <a:gd name="T41" fmla="*/ 12 h 32"/>
                <a:gd name="T42" fmla="*/ 3 w 71"/>
                <a:gd name="T43" fmla="*/ 22 h 32"/>
                <a:gd name="T44" fmla="*/ 8 w 71"/>
                <a:gd name="T45" fmla="*/ 25 h 32"/>
                <a:gd name="T46" fmla="*/ 10 w 71"/>
                <a:gd name="T47" fmla="*/ 25 h 32"/>
                <a:gd name="T48" fmla="*/ 11 w 71"/>
                <a:gd name="T49" fmla="*/ 25 h 32"/>
                <a:gd name="T50" fmla="*/ 11 w 71"/>
                <a:gd name="T51" fmla="*/ 25 h 32"/>
                <a:gd name="T52" fmla="*/ 12 w 71"/>
                <a:gd name="T53" fmla="*/ 26 h 32"/>
                <a:gd name="T54" fmla="*/ 15 w 71"/>
                <a:gd name="T55" fmla="*/ 30 h 32"/>
                <a:gd name="T56" fmla="*/ 18 w 71"/>
                <a:gd name="T57" fmla="*/ 30 h 32"/>
                <a:gd name="T58" fmla="*/ 22 w 71"/>
                <a:gd name="T59" fmla="*/ 28 h 32"/>
                <a:gd name="T60" fmla="*/ 25 w 71"/>
                <a:gd name="T61" fmla="*/ 28 h 32"/>
                <a:gd name="T62" fmla="*/ 27 w 71"/>
                <a:gd name="T63" fmla="*/ 28 h 32"/>
                <a:gd name="T64" fmla="*/ 31 w 71"/>
                <a:gd name="T65" fmla="*/ 29 h 32"/>
                <a:gd name="T66" fmla="*/ 33 w 71"/>
                <a:gd name="T67" fmla="*/ 28 h 32"/>
                <a:gd name="T68" fmla="*/ 34 w 71"/>
                <a:gd name="T69" fmla="*/ 28 h 32"/>
                <a:gd name="T70" fmla="*/ 37 w 71"/>
                <a:gd name="T71" fmla="*/ 28 h 32"/>
                <a:gd name="T72" fmla="*/ 38 w 71"/>
                <a:gd name="T73" fmla="*/ 28 h 32"/>
                <a:gd name="T74" fmla="*/ 40 w 71"/>
                <a:gd name="T75" fmla="*/ 28 h 32"/>
                <a:gd name="T76" fmla="*/ 44 w 71"/>
                <a:gd name="T77" fmla="*/ 28 h 32"/>
                <a:gd name="T78" fmla="*/ 47 w 71"/>
                <a:gd name="T79" fmla="*/ 27 h 32"/>
                <a:gd name="T80" fmla="*/ 51 w 71"/>
                <a:gd name="T81" fmla="*/ 29 h 32"/>
                <a:gd name="T82" fmla="*/ 58 w 71"/>
                <a:gd name="T83" fmla="*/ 32 h 32"/>
                <a:gd name="T84" fmla="*/ 63 w 71"/>
                <a:gd name="T85" fmla="*/ 27 h 32"/>
                <a:gd name="T86" fmla="*/ 66 w 71"/>
                <a:gd name="T87" fmla="*/ 25 h 32"/>
                <a:gd name="T88" fmla="*/ 66 w 71"/>
                <a:gd name="T89" fmla="*/ 19 h 32"/>
                <a:gd name="T90" fmla="*/ 63 w 71"/>
                <a:gd name="T91" fmla="*/ 16 h 32"/>
                <a:gd name="T92" fmla="*/ 71 w 71"/>
                <a:gd name="T9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2">
                  <a:moveTo>
                    <a:pt x="71" y="6"/>
                  </a:moveTo>
                  <a:cubicBezTo>
                    <a:pt x="71" y="4"/>
                    <a:pt x="71" y="2"/>
                    <a:pt x="70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2" y="0"/>
                    <a:pt x="56" y="5"/>
                    <a:pt x="56" y="5"/>
                  </a:cubicBezTo>
                  <a:cubicBezTo>
                    <a:pt x="53" y="8"/>
                    <a:pt x="50" y="11"/>
                    <a:pt x="46" y="13"/>
                  </a:cubicBezTo>
                  <a:cubicBezTo>
                    <a:pt x="44" y="13"/>
                    <a:pt x="42" y="14"/>
                    <a:pt x="41" y="15"/>
                  </a:cubicBezTo>
                  <a:cubicBezTo>
                    <a:pt x="39" y="16"/>
                    <a:pt x="37" y="17"/>
                    <a:pt x="36" y="17"/>
                  </a:cubicBezTo>
                  <a:cubicBezTo>
                    <a:pt x="35" y="17"/>
                    <a:pt x="35" y="17"/>
                    <a:pt x="34" y="16"/>
                  </a:cubicBezTo>
                  <a:cubicBezTo>
                    <a:pt x="34" y="16"/>
                    <a:pt x="33" y="16"/>
                    <a:pt x="33" y="16"/>
                  </a:cubicBezTo>
                  <a:cubicBezTo>
                    <a:pt x="32" y="15"/>
                    <a:pt x="30" y="14"/>
                    <a:pt x="29" y="14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4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6"/>
                    <a:pt x="21" y="15"/>
                    <a:pt x="19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9"/>
                    <a:pt x="15" y="7"/>
                    <a:pt x="14" y="5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8" y="2"/>
                    <a:pt x="7" y="3"/>
                    <a:pt x="5" y="5"/>
                  </a:cubicBezTo>
                  <a:cubicBezTo>
                    <a:pt x="4" y="7"/>
                    <a:pt x="3" y="9"/>
                    <a:pt x="2" y="12"/>
                  </a:cubicBezTo>
                  <a:cubicBezTo>
                    <a:pt x="2" y="13"/>
                    <a:pt x="0" y="18"/>
                    <a:pt x="3" y="22"/>
                  </a:cubicBezTo>
                  <a:cubicBezTo>
                    <a:pt x="4" y="24"/>
                    <a:pt x="6" y="25"/>
                    <a:pt x="8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2" y="25"/>
                    <a:pt x="12" y="26"/>
                  </a:cubicBezTo>
                  <a:cubicBezTo>
                    <a:pt x="12" y="27"/>
                    <a:pt x="13" y="29"/>
                    <a:pt x="15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9" y="30"/>
                    <a:pt x="21" y="29"/>
                    <a:pt x="22" y="28"/>
                  </a:cubicBezTo>
                  <a:cubicBezTo>
                    <a:pt x="23" y="28"/>
                    <a:pt x="24" y="28"/>
                    <a:pt x="25" y="28"/>
                  </a:cubicBezTo>
                  <a:cubicBezTo>
                    <a:pt x="25" y="28"/>
                    <a:pt x="26" y="28"/>
                    <a:pt x="27" y="28"/>
                  </a:cubicBezTo>
                  <a:cubicBezTo>
                    <a:pt x="28" y="28"/>
                    <a:pt x="29" y="29"/>
                    <a:pt x="31" y="29"/>
                  </a:cubicBezTo>
                  <a:cubicBezTo>
                    <a:pt x="32" y="29"/>
                    <a:pt x="32" y="29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5" y="28"/>
                    <a:pt x="46" y="27"/>
                    <a:pt x="47" y="27"/>
                  </a:cubicBezTo>
                  <a:cubicBezTo>
                    <a:pt x="48" y="27"/>
                    <a:pt x="50" y="28"/>
                    <a:pt x="51" y="29"/>
                  </a:cubicBezTo>
                  <a:cubicBezTo>
                    <a:pt x="53" y="30"/>
                    <a:pt x="56" y="32"/>
                    <a:pt x="58" y="32"/>
                  </a:cubicBezTo>
                  <a:cubicBezTo>
                    <a:pt x="59" y="32"/>
                    <a:pt x="62" y="31"/>
                    <a:pt x="63" y="27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7" y="23"/>
                    <a:pt x="67" y="21"/>
                    <a:pt x="66" y="19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7" y="13"/>
                    <a:pt x="71" y="9"/>
                    <a:pt x="71" y="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7338530" y="7338739"/>
              <a:ext cx="3106348" cy="2881984"/>
            </a:xfrm>
            <a:custGeom>
              <a:avLst/>
              <a:gdLst>
                <a:gd name="T0" fmla="*/ 559 w 570"/>
                <a:gd name="T1" fmla="*/ 394 h 581"/>
                <a:gd name="T2" fmla="*/ 526 w 570"/>
                <a:gd name="T3" fmla="*/ 405 h 581"/>
                <a:gd name="T4" fmla="*/ 491 w 570"/>
                <a:gd name="T5" fmla="*/ 395 h 581"/>
                <a:gd name="T6" fmla="*/ 440 w 570"/>
                <a:gd name="T7" fmla="*/ 385 h 581"/>
                <a:gd name="T8" fmla="*/ 410 w 570"/>
                <a:gd name="T9" fmla="*/ 340 h 581"/>
                <a:gd name="T10" fmla="*/ 384 w 570"/>
                <a:gd name="T11" fmla="*/ 194 h 581"/>
                <a:gd name="T12" fmla="*/ 380 w 570"/>
                <a:gd name="T13" fmla="*/ 198 h 581"/>
                <a:gd name="T14" fmla="*/ 354 w 570"/>
                <a:gd name="T15" fmla="*/ 176 h 581"/>
                <a:gd name="T16" fmla="*/ 337 w 570"/>
                <a:gd name="T17" fmla="*/ 165 h 581"/>
                <a:gd name="T18" fmla="*/ 318 w 570"/>
                <a:gd name="T19" fmla="*/ 142 h 581"/>
                <a:gd name="T20" fmla="*/ 316 w 570"/>
                <a:gd name="T21" fmla="*/ 132 h 581"/>
                <a:gd name="T22" fmla="*/ 315 w 570"/>
                <a:gd name="T23" fmla="*/ 115 h 581"/>
                <a:gd name="T24" fmla="*/ 310 w 570"/>
                <a:gd name="T25" fmla="*/ 95 h 581"/>
                <a:gd name="T26" fmla="*/ 309 w 570"/>
                <a:gd name="T27" fmla="*/ 73 h 581"/>
                <a:gd name="T28" fmla="*/ 296 w 570"/>
                <a:gd name="T29" fmla="*/ 54 h 581"/>
                <a:gd name="T30" fmla="*/ 282 w 570"/>
                <a:gd name="T31" fmla="*/ 54 h 581"/>
                <a:gd name="T32" fmla="*/ 269 w 570"/>
                <a:gd name="T33" fmla="*/ 51 h 581"/>
                <a:gd name="T34" fmla="*/ 246 w 570"/>
                <a:gd name="T35" fmla="*/ 56 h 581"/>
                <a:gd name="T36" fmla="*/ 238 w 570"/>
                <a:gd name="T37" fmla="*/ 51 h 581"/>
                <a:gd name="T38" fmla="*/ 226 w 570"/>
                <a:gd name="T39" fmla="*/ 42 h 581"/>
                <a:gd name="T40" fmla="*/ 208 w 570"/>
                <a:gd name="T41" fmla="*/ 36 h 581"/>
                <a:gd name="T42" fmla="*/ 193 w 570"/>
                <a:gd name="T43" fmla="*/ 30 h 581"/>
                <a:gd name="T44" fmla="*/ 177 w 570"/>
                <a:gd name="T45" fmla="*/ 13 h 581"/>
                <a:gd name="T46" fmla="*/ 161 w 570"/>
                <a:gd name="T47" fmla="*/ 1 h 581"/>
                <a:gd name="T48" fmla="*/ 0 w 570"/>
                <a:gd name="T49" fmla="*/ 288 h 581"/>
                <a:gd name="T50" fmla="*/ 6 w 570"/>
                <a:gd name="T51" fmla="*/ 297 h 581"/>
                <a:gd name="T52" fmla="*/ 47 w 570"/>
                <a:gd name="T53" fmla="*/ 322 h 581"/>
                <a:gd name="T54" fmla="*/ 69 w 570"/>
                <a:gd name="T55" fmla="*/ 337 h 581"/>
                <a:gd name="T56" fmla="*/ 87 w 570"/>
                <a:gd name="T57" fmla="*/ 346 h 581"/>
                <a:gd name="T58" fmla="*/ 121 w 570"/>
                <a:gd name="T59" fmla="*/ 345 h 581"/>
                <a:gd name="T60" fmla="*/ 160 w 570"/>
                <a:gd name="T61" fmla="*/ 332 h 581"/>
                <a:gd name="T62" fmla="*/ 182 w 570"/>
                <a:gd name="T63" fmla="*/ 310 h 581"/>
                <a:gd name="T64" fmla="*/ 208 w 570"/>
                <a:gd name="T65" fmla="*/ 316 h 581"/>
                <a:gd name="T66" fmla="*/ 227 w 570"/>
                <a:gd name="T67" fmla="*/ 325 h 581"/>
                <a:gd name="T68" fmla="*/ 243 w 570"/>
                <a:gd name="T69" fmla="*/ 348 h 581"/>
                <a:gd name="T70" fmla="*/ 266 w 570"/>
                <a:gd name="T71" fmla="*/ 346 h 581"/>
                <a:gd name="T72" fmla="*/ 275 w 570"/>
                <a:gd name="T73" fmla="*/ 370 h 581"/>
                <a:gd name="T74" fmla="*/ 282 w 570"/>
                <a:gd name="T75" fmla="*/ 389 h 581"/>
                <a:gd name="T76" fmla="*/ 327 w 570"/>
                <a:gd name="T77" fmla="*/ 413 h 581"/>
                <a:gd name="T78" fmla="*/ 385 w 570"/>
                <a:gd name="T79" fmla="*/ 418 h 581"/>
                <a:gd name="T80" fmla="*/ 393 w 570"/>
                <a:gd name="T81" fmla="*/ 421 h 581"/>
                <a:gd name="T82" fmla="*/ 415 w 570"/>
                <a:gd name="T83" fmla="*/ 448 h 581"/>
                <a:gd name="T84" fmla="*/ 414 w 570"/>
                <a:gd name="T85" fmla="*/ 460 h 581"/>
                <a:gd name="T86" fmla="*/ 398 w 570"/>
                <a:gd name="T87" fmla="*/ 458 h 581"/>
                <a:gd name="T88" fmla="*/ 384 w 570"/>
                <a:gd name="T89" fmla="*/ 447 h 581"/>
                <a:gd name="T90" fmla="*/ 365 w 570"/>
                <a:gd name="T91" fmla="*/ 441 h 581"/>
                <a:gd name="T92" fmla="*/ 374 w 570"/>
                <a:gd name="T93" fmla="*/ 471 h 581"/>
                <a:gd name="T94" fmla="*/ 370 w 570"/>
                <a:gd name="T95" fmla="*/ 495 h 581"/>
                <a:gd name="T96" fmla="*/ 360 w 570"/>
                <a:gd name="T97" fmla="*/ 530 h 581"/>
                <a:gd name="T98" fmla="*/ 363 w 570"/>
                <a:gd name="T99" fmla="*/ 551 h 581"/>
                <a:gd name="T100" fmla="*/ 340 w 570"/>
                <a:gd name="T101" fmla="*/ 577 h 581"/>
                <a:gd name="T102" fmla="*/ 386 w 570"/>
                <a:gd name="T103" fmla="*/ 555 h 581"/>
                <a:gd name="T104" fmla="*/ 409 w 570"/>
                <a:gd name="T105" fmla="*/ 547 h 581"/>
                <a:gd name="T106" fmla="*/ 439 w 570"/>
                <a:gd name="T107" fmla="*/ 535 h 581"/>
                <a:gd name="T108" fmla="*/ 457 w 570"/>
                <a:gd name="T109" fmla="*/ 512 h 581"/>
                <a:gd name="T110" fmla="*/ 441 w 570"/>
                <a:gd name="T111" fmla="*/ 502 h 581"/>
                <a:gd name="T112" fmla="*/ 492 w 570"/>
                <a:gd name="T113" fmla="*/ 477 h 581"/>
                <a:gd name="T114" fmla="*/ 521 w 570"/>
                <a:gd name="T115" fmla="*/ 460 h 581"/>
                <a:gd name="T116" fmla="*/ 570 w 570"/>
                <a:gd name="T117" fmla="*/ 41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581">
                  <a:moveTo>
                    <a:pt x="569" y="413"/>
                  </a:moveTo>
                  <a:cubicBezTo>
                    <a:pt x="568" y="411"/>
                    <a:pt x="568" y="410"/>
                    <a:pt x="567" y="408"/>
                  </a:cubicBezTo>
                  <a:cubicBezTo>
                    <a:pt x="567" y="408"/>
                    <a:pt x="566" y="405"/>
                    <a:pt x="566" y="404"/>
                  </a:cubicBezTo>
                  <a:cubicBezTo>
                    <a:pt x="565" y="399"/>
                    <a:pt x="563" y="396"/>
                    <a:pt x="561" y="395"/>
                  </a:cubicBezTo>
                  <a:cubicBezTo>
                    <a:pt x="560" y="394"/>
                    <a:pt x="560" y="394"/>
                    <a:pt x="559" y="394"/>
                  </a:cubicBezTo>
                  <a:cubicBezTo>
                    <a:pt x="556" y="394"/>
                    <a:pt x="553" y="395"/>
                    <a:pt x="550" y="397"/>
                  </a:cubicBezTo>
                  <a:cubicBezTo>
                    <a:pt x="547" y="397"/>
                    <a:pt x="544" y="398"/>
                    <a:pt x="542" y="399"/>
                  </a:cubicBezTo>
                  <a:cubicBezTo>
                    <a:pt x="537" y="400"/>
                    <a:pt x="533" y="401"/>
                    <a:pt x="529" y="403"/>
                  </a:cubicBezTo>
                  <a:cubicBezTo>
                    <a:pt x="528" y="404"/>
                    <a:pt x="527" y="405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3" y="407"/>
                    <a:pt x="521" y="408"/>
                    <a:pt x="518" y="408"/>
                  </a:cubicBezTo>
                  <a:cubicBezTo>
                    <a:pt x="516" y="408"/>
                    <a:pt x="514" y="407"/>
                    <a:pt x="511" y="406"/>
                  </a:cubicBezTo>
                  <a:cubicBezTo>
                    <a:pt x="508" y="405"/>
                    <a:pt x="506" y="403"/>
                    <a:pt x="504" y="401"/>
                  </a:cubicBezTo>
                  <a:cubicBezTo>
                    <a:pt x="500" y="398"/>
                    <a:pt x="496" y="395"/>
                    <a:pt x="49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87" y="395"/>
                    <a:pt x="481" y="397"/>
                    <a:pt x="476" y="398"/>
                  </a:cubicBezTo>
                  <a:cubicBezTo>
                    <a:pt x="473" y="398"/>
                    <a:pt x="470" y="399"/>
                    <a:pt x="468" y="399"/>
                  </a:cubicBezTo>
                  <a:cubicBezTo>
                    <a:pt x="466" y="400"/>
                    <a:pt x="464" y="400"/>
                    <a:pt x="462" y="400"/>
                  </a:cubicBezTo>
                  <a:cubicBezTo>
                    <a:pt x="451" y="400"/>
                    <a:pt x="447" y="394"/>
                    <a:pt x="441" y="386"/>
                  </a:cubicBezTo>
                  <a:cubicBezTo>
                    <a:pt x="440" y="385"/>
                    <a:pt x="440" y="385"/>
                    <a:pt x="440" y="385"/>
                  </a:cubicBezTo>
                  <a:cubicBezTo>
                    <a:pt x="439" y="383"/>
                    <a:pt x="438" y="382"/>
                    <a:pt x="436" y="380"/>
                  </a:cubicBezTo>
                  <a:cubicBezTo>
                    <a:pt x="434" y="377"/>
                    <a:pt x="432" y="375"/>
                    <a:pt x="430" y="373"/>
                  </a:cubicBezTo>
                  <a:cubicBezTo>
                    <a:pt x="427" y="371"/>
                    <a:pt x="425" y="369"/>
                    <a:pt x="423" y="366"/>
                  </a:cubicBezTo>
                  <a:cubicBezTo>
                    <a:pt x="422" y="365"/>
                    <a:pt x="421" y="364"/>
                    <a:pt x="420" y="363"/>
                  </a:cubicBezTo>
                  <a:cubicBezTo>
                    <a:pt x="415" y="355"/>
                    <a:pt x="411" y="351"/>
                    <a:pt x="410" y="340"/>
                  </a:cubicBezTo>
                  <a:cubicBezTo>
                    <a:pt x="410" y="336"/>
                    <a:pt x="410" y="332"/>
                    <a:pt x="409" y="328"/>
                  </a:cubicBezTo>
                  <a:cubicBezTo>
                    <a:pt x="409" y="327"/>
                    <a:pt x="408" y="325"/>
                    <a:pt x="408" y="324"/>
                  </a:cubicBezTo>
                  <a:cubicBezTo>
                    <a:pt x="401" y="278"/>
                    <a:pt x="395" y="232"/>
                    <a:pt x="390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5"/>
                    <a:pt x="384" y="195"/>
                    <a:pt x="384" y="196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198"/>
                    <a:pt x="383" y="200"/>
                    <a:pt x="383" y="201"/>
                  </a:cubicBezTo>
                  <a:cubicBezTo>
                    <a:pt x="382" y="200"/>
                    <a:pt x="382" y="200"/>
                    <a:pt x="381" y="199"/>
                  </a:cubicBezTo>
                  <a:cubicBezTo>
                    <a:pt x="380" y="199"/>
                    <a:pt x="380" y="198"/>
                    <a:pt x="380" y="198"/>
                  </a:cubicBezTo>
                  <a:cubicBezTo>
                    <a:pt x="377" y="196"/>
                    <a:pt x="374" y="195"/>
                    <a:pt x="371" y="195"/>
                  </a:cubicBezTo>
                  <a:cubicBezTo>
                    <a:pt x="369" y="195"/>
                    <a:pt x="368" y="195"/>
                    <a:pt x="366" y="196"/>
                  </a:cubicBezTo>
                  <a:cubicBezTo>
                    <a:pt x="366" y="195"/>
                    <a:pt x="366" y="195"/>
                    <a:pt x="366" y="195"/>
                  </a:cubicBezTo>
                  <a:cubicBezTo>
                    <a:pt x="367" y="192"/>
                    <a:pt x="367" y="189"/>
                    <a:pt x="364" y="185"/>
                  </a:cubicBezTo>
                  <a:cubicBezTo>
                    <a:pt x="362" y="181"/>
                    <a:pt x="358" y="178"/>
                    <a:pt x="354" y="176"/>
                  </a:cubicBezTo>
                  <a:cubicBezTo>
                    <a:pt x="350" y="173"/>
                    <a:pt x="345" y="170"/>
                    <a:pt x="341" y="168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8" y="166"/>
                    <a:pt x="337" y="166"/>
                  </a:cubicBezTo>
                  <a:cubicBezTo>
                    <a:pt x="337" y="166"/>
                    <a:pt x="336" y="166"/>
                    <a:pt x="336" y="166"/>
                  </a:cubicBezTo>
                  <a:cubicBezTo>
                    <a:pt x="336" y="166"/>
                    <a:pt x="337" y="165"/>
                    <a:pt x="337" y="165"/>
                  </a:cubicBezTo>
                  <a:cubicBezTo>
                    <a:pt x="339" y="158"/>
                    <a:pt x="332" y="153"/>
                    <a:pt x="327" y="149"/>
                  </a:cubicBezTo>
                  <a:cubicBezTo>
                    <a:pt x="326" y="148"/>
                    <a:pt x="325" y="148"/>
                    <a:pt x="325" y="147"/>
                  </a:cubicBezTo>
                  <a:cubicBezTo>
                    <a:pt x="324" y="146"/>
                    <a:pt x="322" y="145"/>
                    <a:pt x="321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3"/>
                    <a:pt x="319" y="143"/>
                    <a:pt x="318" y="142"/>
                  </a:cubicBezTo>
                  <a:cubicBezTo>
                    <a:pt x="318" y="142"/>
                    <a:pt x="317" y="142"/>
                    <a:pt x="317" y="141"/>
                  </a:cubicBezTo>
                  <a:cubicBezTo>
                    <a:pt x="317" y="141"/>
                    <a:pt x="317" y="140"/>
                    <a:pt x="316" y="140"/>
                  </a:cubicBezTo>
                  <a:cubicBezTo>
                    <a:pt x="316" y="138"/>
                    <a:pt x="316" y="138"/>
                    <a:pt x="316" y="138"/>
                  </a:cubicBezTo>
                  <a:cubicBezTo>
                    <a:pt x="316" y="136"/>
                    <a:pt x="316" y="135"/>
                    <a:pt x="316" y="133"/>
                  </a:cubicBezTo>
                  <a:cubicBezTo>
                    <a:pt x="316" y="133"/>
                    <a:pt x="316" y="133"/>
                    <a:pt x="316" y="132"/>
                  </a:cubicBezTo>
                  <a:cubicBezTo>
                    <a:pt x="316" y="131"/>
                    <a:pt x="317" y="131"/>
                    <a:pt x="317" y="130"/>
                  </a:cubicBezTo>
                  <a:cubicBezTo>
                    <a:pt x="318" y="127"/>
                    <a:pt x="318" y="123"/>
                    <a:pt x="317" y="120"/>
                  </a:cubicBezTo>
                  <a:cubicBezTo>
                    <a:pt x="317" y="120"/>
                    <a:pt x="316" y="119"/>
                    <a:pt x="316" y="119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5" y="117"/>
                    <a:pt x="315" y="116"/>
                    <a:pt x="315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113"/>
                    <a:pt x="315" y="111"/>
                    <a:pt x="315" y="109"/>
                  </a:cubicBezTo>
                  <a:cubicBezTo>
                    <a:pt x="315" y="108"/>
                    <a:pt x="315" y="106"/>
                    <a:pt x="315" y="104"/>
                  </a:cubicBezTo>
                  <a:cubicBezTo>
                    <a:pt x="315" y="102"/>
                    <a:pt x="315" y="100"/>
                    <a:pt x="314" y="98"/>
                  </a:cubicBezTo>
                  <a:cubicBezTo>
                    <a:pt x="313" y="96"/>
                    <a:pt x="311" y="95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07" y="94"/>
                    <a:pt x="307" y="89"/>
                    <a:pt x="307" y="87"/>
                  </a:cubicBezTo>
                  <a:cubicBezTo>
                    <a:pt x="307" y="85"/>
                    <a:pt x="307" y="84"/>
                    <a:pt x="307" y="84"/>
                  </a:cubicBezTo>
                  <a:cubicBezTo>
                    <a:pt x="307" y="82"/>
                    <a:pt x="308" y="79"/>
                    <a:pt x="308" y="77"/>
                  </a:cubicBezTo>
                  <a:cubicBezTo>
                    <a:pt x="309" y="76"/>
                    <a:pt x="309" y="74"/>
                    <a:pt x="309" y="73"/>
                  </a:cubicBezTo>
                  <a:cubicBezTo>
                    <a:pt x="310" y="70"/>
                    <a:pt x="309" y="68"/>
                    <a:pt x="309" y="67"/>
                  </a:cubicBezTo>
                  <a:cubicBezTo>
                    <a:pt x="308" y="66"/>
                    <a:pt x="308" y="65"/>
                    <a:pt x="308" y="64"/>
                  </a:cubicBezTo>
                  <a:cubicBezTo>
                    <a:pt x="308" y="64"/>
                    <a:pt x="308" y="64"/>
                    <a:pt x="308" y="64"/>
                  </a:cubicBezTo>
                  <a:cubicBezTo>
                    <a:pt x="308" y="62"/>
                    <a:pt x="307" y="59"/>
                    <a:pt x="305" y="57"/>
                  </a:cubicBezTo>
                  <a:cubicBezTo>
                    <a:pt x="302" y="55"/>
                    <a:pt x="299" y="54"/>
                    <a:pt x="296" y="54"/>
                  </a:cubicBezTo>
                  <a:cubicBezTo>
                    <a:pt x="295" y="54"/>
                    <a:pt x="294" y="54"/>
                    <a:pt x="292" y="55"/>
                  </a:cubicBezTo>
                  <a:cubicBezTo>
                    <a:pt x="292" y="55"/>
                    <a:pt x="291" y="55"/>
                    <a:pt x="291" y="55"/>
                  </a:cubicBezTo>
                  <a:cubicBezTo>
                    <a:pt x="289" y="55"/>
                    <a:pt x="288" y="55"/>
                    <a:pt x="287" y="54"/>
                  </a:cubicBezTo>
                  <a:cubicBezTo>
                    <a:pt x="286" y="54"/>
                    <a:pt x="286" y="54"/>
                    <a:pt x="285" y="54"/>
                  </a:cubicBezTo>
                  <a:cubicBezTo>
                    <a:pt x="284" y="54"/>
                    <a:pt x="283" y="54"/>
                    <a:pt x="282" y="54"/>
                  </a:cubicBezTo>
                  <a:cubicBezTo>
                    <a:pt x="281" y="54"/>
                    <a:pt x="280" y="54"/>
                    <a:pt x="279" y="54"/>
                  </a:cubicBezTo>
                  <a:cubicBezTo>
                    <a:pt x="278" y="54"/>
                    <a:pt x="276" y="54"/>
                    <a:pt x="276" y="54"/>
                  </a:cubicBezTo>
                  <a:cubicBezTo>
                    <a:pt x="275" y="54"/>
                    <a:pt x="275" y="54"/>
                    <a:pt x="275" y="53"/>
                  </a:cubicBezTo>
                  <a:cubicBezTo>
                    <a:pt x="274" y="53"/>
                    <a:pt x="273" y="52"/>
                    <a:pt x="272" y="52"/>
                  </a:cubicBezTo>
                  <a:cubicBezTo>
                    <a:pt x="271" y="51"/>
                    <a:pt x="270" y="51"/>
                    <a:pt x="269" y="51"/>
                  </a:cubicBezTo>
                  <a:cubicBezTo>
                    <a:pt x="267" y="51"/>
                    <a:pt x="266" y="51"/>
                    <a:pt x="265" y="52"/>
                  </a:cubicBezTo>
                  <a:cubicBezTo>
                    <a:pt x="262" y="52"/>
                    <a:pt x="259" y="53"/>
                    <a:pt x="256" y="54"/>
                  </a:cubicBezTo>
                  <a:cubicBezTo>
                    <a:pt x="254" y="55"/>
                    <a:pt x="252" y="55"/>
                    <a:pt x="250" y="56"/>
                  </a:cubicBezTo>
                  <a:cubicBezTo>
                    <a:pt x="249" y="56"/>
                    <a:pt x="247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5" y="55"/>
                    <a:pt x="244" y="54"/>
                    <a:pt x="243" y="53"/>
                  </a:cubicBezTo>
                  <a:cubicBezTo>
                    <a:pt x="242" y="53"/>
                    <a:pt x="241" y="52"/>
                    <a:pt x="239" y="52"/>
                  </a:cubicBezTo>
                  <a:cubicBezTo>
                    <a:pt x="239" y="51"/>
                    <a:pt x="239" y="51"/>
                    <a:pt x="238" y="51"/>
                  </a:cubicBezTo>
                  <a:cubicBezTo>
                    <a:pt x="238" y="51"/>
                    <a:pt x="238" y="51"/>
                    <a:pt x="237" y="51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7" y="50"/>
                    <a:pt x="237" y="48"/>
                    <a:pt x="235" y="46"/>
                  </a:cubicBezTo>
                  <a:cubicBezTo>
                    <a:pt x="233" y="45"/>
                    <a:pt x="230" y="43"/>
                    <a:pt x="227" y="42"/>
                  </a:cubicBezTo>
                  <a:cubicBezTo>
                    <a:pt x="227" y="42"/>
                    <a:pt x="226" y="42"/>
                    <a:pt x="226" y="42"/>
                  </a:cubicBezTo>
                  <a:cubicBezTo>
                    <a:pt x="225" y="41"/>
                    <a:pt x="225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3" y="40"/>
                    <a:pt x="222" y="39"/>
                    <a:pt x="221" y="39"/>
                  </a:cubicBezTo>
                  <a:cubicBezTo>
                    <a:pt x="217" y="38"/>
                    <a:pt x="213" y="37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5" y="34"/>
                    <a:pt x="204" y="33"/>
                    <a:pt x="201" y="32"/>
                  </a:cubicBezTo>
                  <a:cubicBezTo>
                    <a:pt x="200" y="31"/>
                    <a:pt x="199" y="31"/>
                    <a:pt x="198" y="31"/>
                  </a:cubicBezTo>
                  <a:cubicBezTo>
                    <a:pt x="197" y="31"/>
                    <a:pt x="196" y="31"/>
                    <a:pt x="196" y="31"/>
                  </a:cubicBezTo>
                  <a:cubicBezTo>
                    <a:pt x="195" y="31"/>
                    <a:pt x="194" y="31"/>
                    <a:pt x="193" y="30"/>
                  </a:cubicBezTo>
                  <a:cubicBezTo>
                    <a:pt x="192" y="30"/>
                    <a:pt x="192" y="29"/>
                    <a:pt x="191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8"/>
                    <a:pt x="187" y="27"/>
                    <a:pt x="187" y="26"/>
                  </a:cubicBezTo>
                  <a:cubicBezTo>
                    <a:pt x="186" y="24"/>
                    <a:pt x="185" y="22"/>
                    <a:pt x="184" y="19"/>
                  </a:cubicBezTo>
                  <a:cubicBezTo>
                    <a:pt x="182" y="17"/>
                    <a:pt x="180" y="15"/>
                    <a:pt x="177" y="13"/>
                  </a:cubicBezTo>
                  <a:cubicBezTo>
                    <a:pt x="177" y="13"/>
                    <a:pt x="176" y="12"/>
                    <a:pt x="175" y="12"/>
                  </a:cubicBezTo>
                  <a:cubicBezTo>
                    <a:pt x="174" y="12"/>
                    <a:pt x="173" y="11"/>
                    <a:pt x="172" y="11"/>
                  </a:cubicBezTo>
                  <a:cubicBezTo>
                    <a:pt x="172" y="10"/>
                    <a:pt x="171" y="9"/>
                    <a:pt x="170" y="8"/>
                  </a:cubicBezTo>
                  <a:cubicBezTo>
                    <a:pt x="169" y="7"/>
                    <a:pt x="167" y="6"/>
                    <a:pt x="166" y="5"/>
                  </a:cubicBezTo>
                  <a:cubicBezTo>
                    <a:pt x="165" y="4"/>
                    <a:pt x="163" y="2"/>
                    <a:pt x="161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7" y="23"/>
                    <a:pt x="37" y="133"/>
                    <a:pt x="12" y="151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4" y="289"/>
                    <a:pt x="4" y="289"/>
                    <a:pt x="5" y="289"/>
                  </a:cubicBezTo>
                  <a:cubicBezTo>
                    <a:pt x="5" y="289"/>
                    <a:pt x="6" y="289"/>
                    <a:pt x="6" y="292"/>
                  </a:cubicBezTo>
                  <a:cubicBezTo>
                    <a:pt x="6" y="292"/>
                    <a:pt x="6" y="293"/>
                    <a:pt x="6" y="293"/>
                  </a:cubicBezTo>
                  <a:cubicBezTo>
                    <a:pt x="6" y="295"/>
                    <a:pt x="6" y="296"/>
                    <a:pt x="6" y="297"/>
                  </a:cubicBezTo>
                  <a:cubicBezTo>
                    <a:pt x="7" y="298"/>
                    <a:pt x="7" y="300"/>
                    <a:pt x="7" y="301"/>
                  </a:cubicBezTo>
                  <a:cubicBezTo>
                    <a:pt x="7" y="307"/>
                    <a:pt x="7" y="315"/>
                    <a:pt x="15" y="319"/>
                  </a:cubicBezTo>
                  <a:cubicBezTo>
                    <a:pt x="22" y="322"/>
                    <a:pt x="30" y="324"/>
                    <a:pt x="38" y="324"/>
                  </a:cubicBezTo>
                  <a:cubicBezTo>
                    <a:pt x="38" y="324"/>
                    <a:pt x="39" y="324"/>
                    <a:pt x="40" y="324"/>
                  </a:cubicBezTo>
                  <a:cubicBezTo>
                    <a:pt x="42" y="324"/>
                    <a:pt x="45" y="323"/>
                    <a:pt x="47" y="322"/>
                  </a:cubicBezTo>
                  <a:cubicBezTo>
                    <a:pt x="49" y="321"/>
                    <a:pt x="50" y="320"/>
                    <a:pt x="52" y="320"/>
                  </a:cubicBezTo>
                  <a:cubicBezTo>
                    <a:pt x="53" y="320"/>
                    <a:pt x="54" y="320"/>
                    <a:pt x="54" y="321"/>
                  </a:cubicBezTo>
                  <a:cubicBezTo>
                    <a:pt x="57" y="322"/>
                    <a:pt x="62" y="327"/>
                    <a:pt x="64" y="331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3"/>
                    <a:pt x="65" y="335"/>
                    <a:pt x="69" y="337"/>
                  </a:cubicBezTo>
                  <a:cubicBezTo>
                    <a:pt x="69" y="337"/>
                    <a:pt x="70" y="337"/>
                    <a:pt x="70" y="337"/>
                  </a:cubicBezTo>
                  <a:cubicBezTo>
                    <a:pt x="72" y="337"/>
                    <a:pt x="73" y="337"/>
                    <a:pt x="74" y="336"/>
                  </a:cubicBezTo>
                  <a:cubicBezTo>
                    <a:pt x="75" y="336"/>
                    <a:pt x="76" y="335"/>
                    <a:pt x="77" y="335"/>
                  </a:cubicBezTo>
                  <a:cubicBezTo>
                    <a:pt x="78" y="336"/>
                    <a:pt x="80" y="337"/>
                    <a:pt x="82" y="340"/>
                  </a:cubicBezTo>
                  <a:cubicBezTo>
                    <a:pt x="83" y="342"/>
                    <a:pt x="85" y="344"/>
                    <a:pt x="87" y="346"/>
                  </a:cubicBezTo>
                  <a:cubicBezTo>
                    <a:pt x="89" y="347"/>
                    <a:pt x="91" y="348"/>
                    <a:pt x="93" y="348"/>
                  </a:cubicBezTo>
                  <a:cubicBezTo>
                    <a:pt x="98" y="348"/>
                    <a:pt x="101" y="345"/>
                    <a:pt x="104" y="343"/>
                  </a:cubicBezTo>
                  <a:cubicBezTo>
                    <a:pt x="107" y="342"/>
                    <a:pt x="108" y="341"/>
                    <a:pt x="110" y="341"/>
                  </a:cubicBezTo>
                  <a:cubicBezTo>
                    <a:pt x="111" y="341"/>
                    <a:pt x="113" y="342"/>
                    <a:pt x="115" y="342"/>
                  </a:cubicBezTo>
                  <a:cubicBezTo>
                    <a:pt x="116" y="343"/>
                    <a:pt x="118" y="344"/>
                    <a:pt x="121" y="345"/>
                  </a:cubicBezTo>
                  <a:cubicBezTo>
                    <a:pt x="127" y="348"/>
                    <a:pt x="136" y="352"/>
                    <a:pt x="142" y="352"/>
                  </a:cubicBezTo>
                  <a:cubicBezTo>
                    <a:pt x="148" y="352"/>
                    <a:pt x="150" y="349"/>
                    <a:pt x="152" y="347"/>
                  </a:cubicBezTo>
                  <a:cubicBezTo>
                    <a:pt x="153" y="345"/>
                    <a:pt x="154" y="342"/>
                    <a:pt x="154" y="339"/>
                  </a:cubicBezTo>
                  <a:cubicBezTo>
                    <a:pt x="155" y="336"/>
                    <a:pt x="155" y="334"/>
                    <a:pt x="157" y="333"/>
                  </a:cubicBezTo>
                  <a:cubicBezTo>
                    <a:pt x="158" y="333"/>
                    <a:pt x="159" y="332"/>
                    <a:pt x="160" y="332"/>
                  </a:cubicBezTo>
                  <a:cubicBezTo>
                    <a:pt x="161" y="331"/>
                    <a:pt x="163" y="330"/>
                    <a:pt x="165" y="329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68" y="326"/>
                    <a:pt x="170" y="324"/>
                    <a:pt x="172" y="322"/>
                  </a:cubicBezTo>
                  <a:cubicBezTo>
                    <a:pt x="173" y="321"/>
                    <a:pt x="173" y="319"/>
                    <a:pt x="174" y="318"/>
                  </a:cubicBezTo>
                  <a:cubicBezTo>
                    <a:pt x="177" y="313"/>
                    <a:pt x="179" y="310"/>
                    <a:pt x="182" y="310"/>
                  </a:cubicBezTo>
                  <a:cubicBezTo>
                    <a:pt x="183" y="310"/>
                    <a:pt x="184" y="311"/>
                    <a:pt x="186" y="311"/>
                  </a:cubicBezTo>
                  <a:cubicBezTo>
                    <a:pt x="187" y="312"/>
                    <a:pt x="188" y="313"/>
                    <a:pt x="189" y="313"/>
                  </a:cubicBezTo>
                  <a:cubicBezTo>
                    <a:pt x="193" y="314"/>
                    <a:pt x="197" y="315"/>
                    <a:pt x="201" y="316"/>
                  </a:cubicBezTo>
                  <a:cubicBezTo>
                    <a:pt x="202" y="316"/>
                    <a:pt x="202" y="316"/>
                    <a:pt x="202" y="316"/>
                  </a:cubicBezTo>
                  <a:cubicBezTo>
                    <a:pt x="204" y="316"/>
                    <a:pt x="206" y="316"/>
                    <a:pt x="208" y="316"/>
                  </a:cubicBezTo>
                  <a:cubicBezTo>
                    <a:pt x="209" y="316"/>
                    <a:pt x="210" y="316"/>
                    <a:pt x="212" y="316"/>
                  </a:cubicBezTo>
                  <a:cubicBezTo>
                    <a:pt x="213" y="316"/>
                    <a:pt x="214" y="316"/>
                    <a:pt x="215" y="316"/>
                  </a:cubicBezTo>
                  <a:cubicBezTo>
                    <a:pt x="216" y="316"/>
                    <a:pt x="218" y="316"/>
                    <a:pt x="219" y="316"/>
                  </a:cubicBezTo>
                  <a:cubicBezTo>
                    <a:pt x="223" y="317"/>
                    <a:pt x="224" y="319"/>
                    <a:pt x="227" y="325"/>
                  </a:cubicBezTo>
                  <a:cubicBezTo>
                    <a:pt x="227" y="325"/>
                    <a:pt x="227" y="325"/>
                    <a:pt x="227" y="325"/>
                  </a:cubicBezTo>
                  <a:cubicBezTo>
                    <a:pt x="227" y="326"/>
                    <a:pt x="227" y="327"/>
                    <a:pt x="227" y="328"/>
                  </a:cubicBezTo>
                  <a:cubicBezTo>
                    <a:pt x="228" y="329"/>
                    <a:pt x="228" y="330"/>
                    <a:pt x="228" y="332"/>
                  </a:cubicBezTo>
                  <a:cubicBezTo>
                    <a:pt x="229" y="333"/>
                    <a:pt x="230" y="334"/>
                    <a:pt x="231" y="336"/>
                  </a:cubicBezTo>
                  <a:cubicBezTo>
                    <a:pt x="231" y="336"/>
                    <a:pt x="232" y="337"/>
                    <a:pt x="232" y="337"/>
                  </a:cubicBezTo>
                  <a:cubicBezTo>
                    <a:pt x="235" y="341"/>
                    <a:pt x="238" y="346"/>
                    <a:pt x="243" y="348"/>
                  </a:cubicBezTo>
                  <a:cubicBezTo>
                    <a:pt x="245" y="349"/>
                    <a:pt x="247" y="349"/>
                    <a:pt x="250" y="349"/>
                  </a:cubicBezTo>
                  <a:cubicBezTo>
                    <a:pt x="252" y="349"/>
                    <a:pt x="254" y="349"/>
                    <a:pt x="257" y="348"/>
                  </a:cubicBezTo>
                  <a:cubicBezTo>
                    <a:pt x="258" y="348"/>
                    <a:pt x="258" y="348"/>
                    <a:pt x="259" y="347"/>
                  </a:cubicBezTo>
                  <a:cubicBezTo>
                    <a:pt x="261" y="346"/>
                    <a:pt x="264" y="345"/>
                    <a:pt x="265" y="345"/>
                  </a:cubicBezTo>
                  <a:cubicBezTo>
                    <a:pt x="265" y="345"/>
                    <a:pt x="266" y="345"/>
                    <a:pt x="266" y="346"/>
                  </a:cubicBezTo>
                  <a:cubicBezTo>
                    <a:pt x="266" y="346"/>
                    <a:pt x="266" y="346"/>
                    <a:pt x="266" y="346"/>
                  </a:cubicBezTo>
                  <a:cubicBezTo>
                    <a:pt x="265" y="347"/>
                    <a:pt x="265" y="347"/>
                    <a:pt x="265" y="348"/>
                  </a:cubicBezTo>
                  <a:cubicBezTo>
                    <a:pt x="263" y="353"/>
                    <a:pt x="264" y="358"/>
                    <a:pt x="266" y="363"/>
                  </a:cubicBezTo>
                  <a:cubicBezTo>
                    <a:pt x="267" y="366"/>
                    <a:pt x="270" y="367"/>
                    <a:pt x="272" y="368"/>
                  </a:cubicBezTo>
                  <a:cubicBezTo>
                    <a:pt x="274" y="369"/>
                    <a:pt x="275" y="369"/>
                    <a:pt x="275" y="370"/>
                  </a:cubicBezTo>
                  <a:cubicBezTo>
                    <a:pt x="275" y="371"/>
                    <a:pt x="275" y="371"/>
                    <a:pt x="274" y="373"/>
                  </a:cubicBezTo>
                  <a:cubicBezTo>
                    <a:pt x="272" y="375"/>
                    <a:pt x="270" y="378"/>
                    <a:pt x="272" y="382"/>
                  </a:cubicBezTo>
                  <a:cubicBezTo>
                    <a:pt x="273" y="386"/>
                    <a:pt x="277" y="386"/>
                    <a:pt x="279" y="387"/>
                  </a:cubicBezTo>
                  <a:cubicBezTo>
                    <a:pt x="280" y="387"/>
                    <a:pt x="282" y="387"/>
                    <a:pt x="282" y="387"/>
                  </a:cubicBezTo>
                  <a:cubicBezTo>
                    <a:pt x="282" y="387"/>
                    <a:pt x="282" y="388"/>
                    <a:pt x="282" y="389"/>
                  </a:cubicBezTo>
                  <a:cubicBezTo>
                    <a:pt x="282" y="390"/>
                    <a:pt x="281" y="391"/>
                    <a:pt x="281" y="392"/>
                  </a:cubicBezTo>
                  <a:cubicBezTo>
                    <a:pt x="282" y="398"/>
                    <a:pt x="285" y="403"/>
                    <a:pt x="292" y="406"/>
                  </a:cubicBezTo>
                  <a:cubicBezTo>
                    <a:pt x="302" y="410"/>
                    <a:pt x="312" y="411"/>
                    <a:pt x="322" y="413"/>
                  </a:cubicBezTo>
                  <a:cubicBezTo>
                    <a:pt x="325" y="413"/>
                    <a:pt x="325" y="413"/>
                    <a:pt x="325" y="413"/>
                  </a:cubicBezTo>
                  <a:cubicBezTo>
                    <a:pt x="325" y="413"/>
                    <a:pt x="326" y="413"/>
                    <a:pt x="327" y="413"/>
                  </a:cubicBezTo>
                  <a:cubicBezTo>
                    <a:pt x="331" y="413"/>
                    <a:pt x="335" y="412"/>
                    <a:pt x="339" y="411"/>
                  </a:cubicBezTo>
                  <a:cubicBezTo>
                    <a:pt x="342" y="409"/>
                    <a:pt x="345" y="408"/>
                    <a:pt x="348" y="408"/>
                  </a:cubicBezTo>
                  <a:cubicBezTo>
                    <a:pt x="349" y="408"/>
                    <a:pt x="349" y="408"/>
                    <a:pt x="350" y="408"/>
                  </a:cubicBezTo>
                  <a:cubicBezTo>
                    <a:pt x="355" y="409"/>
                    <a:pt x="361" y="411"/>
                    <a:pt x="366" y="413"/>
                  </a:cubicBezTo>
                  <a:cubicBezTo>
                    <a:pt x="372" y="416"/>
                    <a:pt x="378" y="418"/>
                    <a:pt x="385" y="418"/>
                  </a:cubicBezTo>
                  <a:cubicBezTo>
                    <a:pt x="385" y="418"/>
                    <a:pt x="386" y="418"/>
                    <a:pt x="387" y="418"/>
                  </a:cubicBezTo>
                  <a:cubicBezTo>
                    <a:pt x="388" y="418"/>
                    <a:pt x="389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91" y="417"/>
                    <a:pt x="391" y="417"/>
                    <a:pt x="392" y="417"/>
                  </a:cubicBezTo>
                  <a:cubicBezTo>
                    <a:pt x="392" y="418"/>
                    <a:pt x="393" y="419"/>
                    <a:pt x="393" y="421"/>
                  </a:cubicBezTo>
                  <a:cubicBezTo>
                    <a:pt x="393" y="422"/>
                    <a:pt x="393" y="425"/>
                    <a:pt x="394" y="426"/>
                  </a:cubicBezTo>
                  <a:cubicBezTo>
                    <a:pt x="396" y="428"/>
                    <a:pt x="399" y="433"/>
                    <a:pt x="403" y="435"/>
                  </a:cubicBezTo>
                  <a:cubicBezTo>
                    <a:pt x="405" y="436"/>
                    <a:pt x="406" y="437"/>
                    <a:pt x="408" y="437"/>
                  </a:cubicBezTo>
                  <a:cubicBezTo>
                    <a:pt x="410" y="437"/>
                    <a:pt x="411" y="438"/>
                    <a:pt x="412" y="439"/>
                  </a:cubicBezTo>
                  <a:cubicBezTo>
                    <a:pt x="414" y="441"/>
                    <a:pt x="416" y="445"/>
                    <a:pt x="415" y="448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414" y="448"/>
                    <a:pt x="411" y="449"/>
                    <a:pt x="410" y="452"/>
                  </a:cubicBezTo>
                  <a:cubicBezTo>
                    <a:pt x="409" y="455"/>
                    <a:pt x="411" y="457"/>
                    <a:pt x="413" y="458"/>
                  </a:cubicBezTo>
                  <a:cubicBezTo>
                    <a:pt x="413" y="458"/>
                    <a:pt x="413" y="459"/>
                    <a:pt x="413" y="459"/>
                  </a:cubicBezTo>
                  <a:cubicBezTo>
                    <a:pt x="413" y="459"/>
                    <a:pt x="414" y="460"/>
                    <a:pt x="414" y="460"/>
                  </a:cubicBezTo>
                  <a:cubicBezTo>
                    <a:pt x="414" y="460"/>
                    <a:pt x="414" y="461"/>
                    <a:pt x="414" y="461"/>
                  </a:cubicBezTo>
                  <a:cubicBezTo>
                    <a:pt x="414" y="461"/>
                    <a:pt x="414" y="461"/>
                    <a:pt x="414" y="462"/>
                  </a:cubicBezTo>
                  <a:cubicBezTo>
                    <a:pt x="414" y="464"/>
                    <a:pt x="414" y="464"/>
                    <a:pt x="413" y="464"/>
                  </a:cubicBezTo>
                  <a:cubicBezTo>
                    <a:pt x="412" y="464"/>
                    <a:pt x="409" y="462"/>
                    <a:pt x="407" y="461"/>
                  </a:cubicBezTo>
                  <a:cubicBezTo>
                    <a:pt x="404" y="460"/>
                    <a:pt x="401" y="458"/>
                    <a:pt x="398" y="458"/>
                  </a:cubicBezTo>
                  <a:cubicBezTo>
                    <a:pt x="396" y="458"/>
                    <a:pt x="396" y="458"/>
                    <a:pt x="396" y="458"/>
                  </a:cubicBezTo>
                  <a:cubicBezTo>
                    <a:pt x="394" y="458"/>
                    <a:pt x="393" y="458"/>
                    <a:pt x="393" y="457"/>
                  </a:cubicBezTo>
                  <a:cubicBezTo>
                    <a:pt x="392" y="456"/>
                    <a:pt x="391" y="455"/>
                    <a:pt x="391" y="454"/>
                  </a:cubicBezTo>
                  <a:cubicBezTo>
                    <a:pt x="390" y="452"/>
                    <a:pt x="388" y="450"/>
                    <a:pt x="386" y="448"/>
                  </a:cubicBezTo>
                  <a:cubicBezTo>
                    <a:pt x="385" y="448"/>
                    <a:pt x="385" y="447"/>
                    <a:pt x="384" y="447"/>
                  </a:cubicBezTo>
                  <a:cubicBezTo>
                    <a:pt x="383" y="446"/>
                    <a:pt x="383" y="446"/>
                    <a:pt x="383" y="445"/>
                  </a:cubicBezTo>
                  <a:cubicBezTo>
                    <a:pt x="382" y="445"/>
                    <a:pt x="382" y="445"/>
                    <a:pt x="382" y="444"/>
                  </a:cubicBezTo>
                  <a:cubicBezTo>
                    <a:pt x="382" y="443"/>
                    <a:pt x="382" y="442"/>
                    <a:pt x="381" y="440"/>
                  </a:cubicBezTo>
                  <a:cubicBezTo>
                    <a:pt x="380" y="438"/>
                    <a:pt x="377" y="437"/>
                    <a:pt x="374" y="437"/>
                  </a:cubicBezTo>
                  <a:cubicBezTo>
                    <a:pt x="371" y="437"/>
                    <a:pt x="367" y="438"/>
                    <a:pt x="365" y="441"/>
                  </a:cubicBezTo>
                  <a:cubicBezTo>
                    <a:pt x="364" y="443"/>
                    <a:pt x="364" y="445"/>
                    <a:pt x="364" y="447"/>
                  </a:cubicBezTo>
                  <a:cubicBezTo>
                    <a:pt x="365" y="450"/>
                    <a:pt x="368" y="451"/>
                    <a:pt x="370" y="452"/>
                  </a:cubicBezTo>
                  <a:cubicBezTo>
                    <a:pt x="371" y="453"/>
                    <a:pt x="372" y="454"/>
                    <a:pt x="372" y="454"/>
                  </a:cubicBezTo>
                  <a:cubicBezTo>
                    <a:pt x="375" y="457"/>
                    <a:pt x="380" y="464"/>
                    <a:pt x="376" y="468"/>
                  </a:cubicBezTo>
                  <a:cubicBezTo>
                    <a:pt x="376" y="469"/>
                    <a:pt x="375" y="470"/>
                    <a:pt x="374" y="471"/>
                  </a:cubicBezTo>
                  <a:cubicBezTo>
                    <a:pt x="371" y="473"/>
                    <a:pt x="368" y="475"/>
                    <a:pt x="368" y="479"/>
                  </a:cubicBezTo>
                  <a:cubicBezTo>
                    <a:pt x="367" y="481"/>
                    <a:pt x="368" y="483"/>
                    <a:pt x="368" y="485"/>
                  </a:cubicBezTo>
                  <a:cubicBezTo>
                    <a:pt x="368" y="485"/>
                    <a:pt x="369" y="486"/>
                    <a:pt x="369" y="486"/>
                  </a:cubicBezTo>
                  <a:cubicBezTo>
                    <a:pt x="369" y="488"/>
                    <a:pt x="369" y="490"/>
                    <a:pt x="370" y="491"/>
                  </a:cubicBezTo>
                  <a:cubicBezTo>
                    <a:pt x="370" y="492"/>
                    <a:pt x="370" y="494"/>
                    <a:pt x="370" y="495"/>
                  </a:cubicBezTo>
                  <a:cubicBezTo>
                    <a:pt x="371" y="498"/>
                    <a:pt x="371" y="502"/>
                    <a:pt x="371" y="506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72" y="513"/>
                    <a:pt x="370" y="519"/>
                    <a:pt x="367" y="524"/>
                  </a:cubicBezTo>
                  <a:cubicBezTo>
                    <a:pt x="366" y="525"/>
                    <a:pt x="365" y="528"/>
                    <a:pt x="364" y="529"/>
                  </a:cubicBezTo>
                  <a:cubicBezTo>
                    <a:pt x="362" y="529"/>
                    <a:pt x="361" y="530"/>
                    <a:pt x="360" y="530"/>
                  </a:cubicBezTo>
                  <a:cubicBezTo>
                    <a:pt x="357" y="531"/>
                    <a:pt x="354" y="532"/>
                    <a:pt x="351" y="536"/>
                  </a:cubicBezTo>
                  <a:cubicBezTo>
                    <a:pt x="349" y="540"/>
                    <a:pt x="345" y="548"/>
                    <a:pt x="349" y="553"/>
                  </a:cubicBezTo>
                  <a:cubicBezTo>
                    <a:pt x="351" y="554"/>
                    <a:pt x="352" y="555"/>
                    <a:pt x="354" y="555"/>
                  </a:cubicBezTo>
                  <a:cubicBezTo>
                    <a:pt x="356" y="555"/>
                    <a:pt x="358" y="554"/>
                    <a:pt x="360" y="553"/>
                  </a:cubicBezTo>
                  <a:cubicBezTo>
                    <a:pt x="361" y="552"/>
                    <a:pt x="363" y="551"/>
                    <a:pt x="363" y="551"/>
                  </a:cubicBezTo>
                  <a:cubicBezTo>
                    <a:pt x="363" y="551"/>
                    <a:pt x="363" y="551"/>
                    <a:pt x="363" y="551"/>
                  </a:cubicBezTo>
                  <a:cubicBezTo>
                    <a:pt x="363" y="554"/>
                    <a:pt x="356" y="560"/>
                    <a:pt x="354" y="561"/>
                  </a:cubicBezTo>
                  <a:cubicBezTo>
                    <a:pt x="353" y="561"/>
                    <a:pt x="352" y="561"/>
                    <a:pt x="351" y="561"/>
                  </a:cubicBezTo>
                  <a:cubicBezTo>
                    <a:pt x="349" y="562"/>
                    <a:pt x="346" y="562"/>
                    <a:pt x="344" y="564"/>
                  </a:cubicBezTo>
                  <a:cubicBezTo>
                    <a:pt x="340" y="567"/>
                    <a:pt x="338" y="573"/>
                    <a:pt x="340" y="577"/>
                  </a:cubicBezTo>
                  <a:cubicBezTo>
                    <a:pt x="341" y="580"/>
                    <a:pt x="343" y="581"/>
                    <a:pt x="347" y="581"/>
                  </a:cubicBezTo>
                  <a:cubicBezTo>
                    <a:pt x="348" y="581"/>
                    <a:pt x="349" y="581"/>
                    <a:pt x="350" y="581"/>
                  </a:cubicBezTo>
                  <a:cubicBezTo>
                    <a:pt x="357" y="579"/>
                    <a:pt x="366" y="574"/>
                    <a:pt x="373" y="568"/>
                  </a:cubicBezTo>
                  <a:cubicBezTo>
                    <a:pt x="374" y="566"/>
                    <a:pt x="376" y="564"/>
                    <a:pt x="378" y="563"/>
                  </a:cubicBezTo>
                  <a:cubicBezTo>
                    <a:pt x="381" y="560"/>
                    <a:pt x="383" y="557"/>
                    <a:pt x="386" y="555"/>
                  </a:cubicBezTo>
                  <a:cubicBezTo>
                    <a:pt x="387" y="553"/>
                    <a:pt x="389" y="552"/>
                    <a:pt x="390" y="550"/>
                  </a:cubicBezTo>
                  <a:cubicBezTo>
                    <a:pt x="393" y="547"/>
                    <a:pt x="395" y="545"/>
                    <a:pt x="399" y="544"/>
                  </a:cubicBezTo>
                  <a:cubicBezTo>
                    <a:pt x="399" y="543"/>
                    <a:pt x="400" y="543"/>
                    <a:pt x="401" y="543"/>
                  </a:cubicBezTo>
                  <a:cubicBezTo>
                    <a:pt x="402" y="543"/>
                    <a:pt x="403" y="544"/>
                    <a:pt x="405" y="545"/>
                  </a:cubicBezTo>
                  <a:cubicBezTo>
                    <a:pt x="406" y="546"/>
                    <a:pt x="407" y="547"/>
                    <a:pt x="409" y="547"/>
                  </a:cubicBezTo>
                  <a:cubicBezTo>
                    <a:pt x="410" y="548"/>
                    <a:pt x="411" y="548"/>
                    <a:pt x="412" y="548"/>
                  </a:cubicBezTo>
                  <a:cubicBezTo>
                    <a:pt x="416" y="548"/>
                    <a:pt x="419" y="545"/>
                    <a:pt x="421" y="543"/>
                  </a:cubicBezTo>
                  <a:cubicBezTo>
                    <a:pt x="422" y="542"/>
                    <a:pt x="423" y="541"/>
                    <a:pt x="423" y="541"/>
                  </a:cubicBezTo>
                  <a:cubicBezTo>
                    <a:pt x="425" y="539"/>
                    <a:pt x="428" y="538"/>
                    <a:pt x="431" y="538"/>
                  </a:cubicBezTo>
                  <a:cubicBezTo>
                    <a:pt x="433" y="537"/>
                    <a:pt x="436" y="536"/>
                    <a:pt x="439" y="535"/>
                  </a:cubicBezTo>
                  <a:cubicBezTo>
                    <a:pt x="440" y="534"/>
                    <a:pt x="442" y="533"/>
                    <a:pt x="444" y="533"/>
                  </a:cubicBezTo>
                  <a:cubicBezTo>
                    <a:pt x="448" y="531"/>
                    <a:pt x="453" y="530"/>
                    <a:pt x="456" y="526"/>
                  </a:cubicBezTo>
                  <a:cubicBezTo>
                    <a:pt x="457" y="524"/>
                    <a:pt x="458" y="523"/>
                    <a:pt x="458" y="522"/>
                  </a:cubicBezTo>
                  <a:cubicBezTo>
                    <a:pt x="458" y="522"/>
                    <a:pt x="458" y="521"/>
                    <a:pt x="458" y="521"/>
                  </a:cubicBezTo>
                  <a:cubicBezTo>
                    <a:pt x="458" y="518"/>
                    <a:pt x="459" y="515"/>
                    <a:pt x="457" y="512"/>
                  </a:cubicBezTo>
                  <a:cubicBezTo>
                    <a:pt x="456" y="511"/>
                    <a:pt x="454" y="510"/>
                    <a:pt x="452" y="510"/>
                  </a:cubicBezTo>
                  <a:cubicBezTo>
                    <a:pt x="450" y="510"/>
                    <a:pt x="448" y="510"/>
                    <a:pt x="446" y="511"/>
                  </a:cubicBezTo>
                  <a:cubicBezTo>
                    <a:pt x="444" y="511"/>
                    <a:pt x="442" y="511"/>
                    <a:pt x="440" y="511"/>
                  </a:cubicBezTo>
                  <a:cubicBezTo>
                    <a:pt x="438" y="511"/>
                    <a:pt x="437" y="511"/>
                    <a:pt x="437" y="510"/>
                  </a:cubicBezTo>
                  <a:cubicBezTo>
                    <a:pt x="435" y="508"/>
                    <a:pt x="437" y="506"/>
                    <a:pt x="441" y="502"/>
                  </a:cubicBezTo>
                  <a:cubicBezTo>
                    <a:pt x="442" y="501"/>
                    <a:pt x="442" y="500"/>
                    <a:pt x="443" y="500"/>
                  </a:cubicBezTo>
                  <a:cubicBezTo>
                    <a:pt x="450" y="492"/>
                    <a:pt x="455" y="488"/>
                    <a:pt x="464" y="485"/>
                  </a:cubicBezTo>
                  <a:cubicBezTo>
                    <a:pt x="466" y="484"/>
                    <a:pt x="469" y="482"/>
                    <a:pt x="472" y="481"/>
                  </a:cubicBezTo>
                  <a:cubicBezTo>
                    <a:pt x="476" y="478"/>
                    <a:pt x="481" y="475"/>
                    <a:pt x="485" y="475"/>
                  </a:cubicBezTo>
                  <a:cubicBezTo>
                    <a:pt x="487" y="475"/>
                    <a:pt x="490" y="476"/>
                    <a:pt x="492" y="477"/>
                  </a:cubicBezTo>
                  <a:cubicBezTo>
                    <a:pt x="495" y="479"/>
                    <a:pt x="499" y="480"/>
                    <a:pt x="502" y="480"/>
                  </a:cubicBezTo>
                  <a:cubicBezTo>
                    <a:pt x="505" y="480"/>
                    <a:pt x="507" y="479"/>
                    <a:pt x="509" y="477"/>
                  </a:cubicBezTo>
                  <a:cubicBezTo>
                    <a:pt x="513" y="475"/>
                    <a:pt x="513" y="472"/>
                    <a:pt x="513" y="469"/>
                  </a:cubicBezTo>
                  <a:cubicBezTo>
                    <a:pt x="514" y="468"/>
                    <a:pt x="514" y="466"/>
                    <a:pt x="515" y="465"/>
                  </a:cubicBezTo>
                  <a:cubicBezTo>
                    <a:pt x="516" y="463"/>
                    <a:pt x="519" y="461"/>
                    <a:pt x="521" y="460"/>
                  </a:cubicBezTo>
                  <a:cubicBezTo>
                    <a:pt x="524" y="458"/>
                    <a:pt x="527" y="456"/>
                    <a:pt x="529" y="454"/>
                  </a:cubicBezTo>
                  <a:cubicBezTo>
                    <a:pt x="531" y="451"/>
                    <a:pt x="534" y="448"/>
                    <a:pt x="536" y="445"/>
                  </a:cubicBezTo>
                  <a:cubicBezTo>
                    <a:pt x="537" y="443"/>
                    <a:pt x="539" y="441"/>
                    <a:pt x="540" y="439"/>
                  </a:cubicBezTo>
                  <a:cubicBezTo>
                    <a:pt x="548" y="429"/>
                    <a:pt x="556" y="420"/>
                    <a:pt x="567" y="417"/>
                  </a:cubicBezTo>
                  <a:cubicBezTo>
                    <a:pt x="570" y="416"/>
                    <a:pt x="570" y="416"/>
                    <a:pt x="570" y="416"/>
                  </a:cubicBezTo>
                  <a:lnTo>
                    <a:pt x="569" y="413"/>
                  </a:ln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9203570" y="6084404"/>
              <a:ext cx="3061210" cy="3318761"/>
            </a:xfrm>
            <a:custGeom>
              <a:avLst/>
              <a:gdLst>
                <a:gd name="T0" fmla="*/ 399 w 562"/>
                <a:gd name="T1" fmla="*/ 295 h 669"/>
                <a:gd name="T2" fmla="*/ 394 w 562"/>
                <a:gd name="T3" fmla="*/ 338 h 669"/>
                <a:gd name="T4" fmla="*/ 350 w 562"/>
                <a:gd name="T5" fmla="*/ 333 h 669"/>
                <a:gd name="T6" fmla="*/ 329 w 562"/>
                <a:gd name="T7" fmla="*/ 314 h 669"/>
                <a:gd name="T8" fmla="*/ 298 w 562"/>
                <a:gd name="T9" fmla="*/ 289 h 669"/>
                <a:gd name="T10" fmla="*/ 293 w 562"/>
                <a:gd name="T11" fmla="*/ 248 h 669"/>
                <a:gd name="T12" fmla="*/ 298 w 562"/>
                <a:gd name="T13" fmla="*/ 228 h 669"/>
                <a:gd name="T14" fmla="*/ 367 w 562"/>
                <a:gd name="T15" fmla="*/ 209 h 669"/>
                <a:gd name="T16" fmla="*/ 329 w 562"/>
                <a:gd name="T17" fmla="*/ 167 h 669"/>
                <a:gd name="T18" fmla="*/ 295 w 562"/>
                <a:gd name="T19" fmla="*/ 75 h 669"/>
                <a:gd name="T20" fmla="*/ 276 w 562"/>
                <a:gd name="T21" fmla="*/ 60 h 669"/>
                <a:gd name="T22" fmla="*/ 257 w 562"/>
                <a:gd name="T23" fmla="*/ 33 h 669"/>
                <a:gd name="T24" fmla="*/ 259 w 562"/>
                <a:gd name="T25" fmla="*/ 65 h 669"/>
                <a:gd name="T26" fmla="*/ 257 w 562"/>
                <a:gd name="T27" fmla="*/ 90 h 669"/>
                <a:gd name="T28" fmla="*/ 247 w 562"/>
                <a:gd name="T29" fmla="*/ 109 h 669"/>
                <a:gd name="T30" fmla="*/ 227 w 562"/>
                <a:gd name="T31" fmla="*/ 113 h 669"/>
                <a:gd name="T32" fmla="*/ 200 w 562"/>
                <a:gd name="T33" fmla="*/ 106 h 669"/>
                <a:gd name="T34" fmla="*/ 186 w 562"/>
                <a:gd name="T35" fmla="*/ 87 h 669"/>
                <a:gd name="T36" fmla="*/ 173 w 562"/>
                <a:gd name="T37" fmla="*/ 53 h 669"/>
                <a:gd name="T38" fmla="*/ 154 w 562"/>
                <a:gd name="T39" fmla="*/ 32 h 669"/>
                <a:gd name="T40" fmla="*/ 135 w 562"/>
                <a:gd name="T41" fmla="*/ 35 h 669"/>
                <a:gd name="T42" fmla="*/ 108 w 562"/>
                <a:gd name="T43" fmla="*/ 14 h 669"/>
                <a:gd name="T44" fmla="*/ 76 w 562"/>
                <a:gd name="T45" fmla="*/ 1 h 669"/>
                <a:gd name="T46" fmla="*/ 58 w 562"/>
                <a:gd name="T47" fmla="*/ 15 h 669"/>
                <a:gd name="T48" fmla="*/ 39 w 562"/>
                <a:gd name="T49" fmla="*/ 13 h 669"/>
                <a:gd name="T50" fmla="*/ 11 w 562"/>
                <a:gd name="T51" fmla="*/ 49 h 669"/>
                <a:gd name="T52" fmla="*/ 12 w 562"/>
                <a:gd name="T53" fmla="*/ 79 h 669"/>
                <a:gd name="T54" fmla="*/ 26 w 562"/>
                <a:gd name="T55" fmla="*/ 102 h 669"/>
                <a:gd name="T56" fmla="*/ 30 w 562"/>
                <a:gd name="T57" fmla="*/ 119 h 669"/>
                <a:gd name="T58" fmla="*/ 48 w 562"/>
                <a:gd name="T59" fmla="*/ 184 h 669"/>
                <a:gd name="T60" fmla="*/ 73 w 562"/>
                <a:gd name="T61" fmla="*/ 231 h 669"/>
                <a:gd name="T62" fmla="*/ 86 w 562"/>
                <a:gd name="T63" fmla="*/ 250 h 669"/>
                <a:gd name="T64" fmla="*/ 61 w 562"/>
                <a:gd name="T65" fmla="*/ 283 h 669"/>
                <a:gd name="T66" fmla="*/ 25 w 562"/>
                <a:gd name="T67" fmla="*/ 329 h 669"/>
                <a:gd name="T68" fmla="*/ 40 w 562"/>
                <a:gd name="T69" fmla="*/ 347 h 669"/>
                <a:gd name="T70" fmla="*/ 59 w 562"/>
                <a:gd name="T71" fmla="*/ 403 h 669"/>
                <a:gd name="T72" fmla="*/ 46 w 562"/>
                <a:gd name="T73" fmla="*/ 432 h 669"/>
                <a:gd name="T74" fmla="*/ 99 w 562"/>
                <a:gd name="T75" fmla="*/ 639 h 669"/>
                <a:gd name="T76" fmla="*/ 183 w 562"/>
                <a:gd name="T77" fmla="*/ 658 h 669"/>
                <a:gd name="T78" fmla="*/ 226 w 562"/>
                <a:gd name="T79" fmla="*/ 661 h 669"/>
                <a:gd name="T80" fmla="*/ 286 w 562"/>
                <a:gd name="T81" fmla="*/ 655 h 669"/>
                <a:gd name="T82" fmla="*/ 330 w 562"/>
                <a:gd name="T83" fmla="*/ 613 h 669"/>
                <a:gd name="T84" fmla="*/ 339 w 562"/>
                <a:gd name="T85" fmla="*/ 546 h 669"/>
                <a:gd name="T86" fmla="*/ 359 w 562"/>
                <a:gd name="T87" fmla="*/ 509 h 669"/>
                <a:gd name="T88" fmla="*/ 414 w 562"/>
                <a:gd name="T89" fmla="*/ 484 h 669"/>
                <a:gd name="T90" fmla="*/ 442 w 562"/>
                <a:gd name="T91" fmla="*/ 468 h 669"/>
                <a:gd name="T92" fmla="*/ 446 w 562"/>
                <a:gd name="T93" fmla="*/ 436 h 669"/>
                <a:gd name="T94" fmla="*/ 309 w 562"/>
                <a:gd name="T95" fmla="*/ 562 h 669"/>
                <a:gd name="T96" fmla="*/ 308 w 562"/>
                <a:gd name="T97" fmla="*/ 554 h 669"/>
                <a:gd name="T98" fmla="*/ 318 w 562"/>
                <a:gd name="T99" fmla="*/ 532 h 669"/>
                <a:gd name="T100" fmla="*/ 350 w 562"/>
                <a:gd name="T101" fmla="*/ 457 h 669"/>
                <a:gd name="T102" fmla="*/ 372 w 562"/>
                <a:gd name="T103" fmla="*/ 411 h 669"/>
                <a:gd name="T104" fmla="*/ 412 w 562"/>
                <a:gd name="T105" fmla="*/ 390 h 669"/>
                <a:gd name="T106" fmla="*/ 435 w 562"/>
                <a:gd name="T107" fmla="*/ 383 h 669"/>
                <a:gd name="T108" fmla="*/ 459 w 562"/>
                <a:gd name="T109" fmla="*/ 373 h 669"/>
                <a:gd name="T110" fmla="*/ 477 w 562"/>
                <a:gd name="T111" fmla="*/ 365 h 669"/>
                <a:gd name="T112" fmla="*/ 507 w 562"/>
                <a:gd name="T113" fmla="*/ 351 h 669"/>
                <a:gd name="T114" fmla="*/ 532 w 562"/>
                <a:gd name="T115" fmla="*/ 311 h 669"/>
                <a:gd name="T116" fmla="*/ 547 w 562"/>
                <a:gd name="T117" fmla="*/ 281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2" h="669">
                  <a:moveTo>
                    <a:pt x="551" y="246"/>
                  </a:moveTo>
                  <a:cubicBezTo>
                    <a:pt x="549" y="248"/>
                    <a:pt x="549" y="248"/>
                    <a:pt x="549" y="248"/>
                  </a:cubicBezTo>
                  <a:cubicBezTo>
                    <a:pt x="538" y="253"/>
                    <a:pt x="526" y="259"/>
                    <a:pt x="515" y="265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488" y="279"/>
                    <a:pt x="461" y="292"/>
                    <a:pt x="435" y="306"/>
                  </a:cubicBezTo>
                  <a:cubicBezTo>
                    <a:pt x="430" y="308"/>
                    <a:pt x="425" y="310"/>
                    <a:pt x="421" y="313"/>
                  </a:cubicBezTo>
                  <a:cubicBezTo>
                    <a:pt x="418" y="314"/>
                    <a:pt x="416" y="314"/>
                    <a:pt x="414" y="314"/>
                  </a:cubicBezTo>
                  <a:cubicBezTo>
                    <a:pt x="409" y="314"/>
                    <a:pt x="406" y="312"/>
                    <a:pt x="401" y="308"/>
                  </a:cubicBezTo>
                  <a:cubicBezTo>
                    <a:pt x="397" y="303"/>
                    <a:pt x="398" y="299"/>
                    <a:pt x="399" y="295"/>
                  </a:cubicBezTo>
                  <a:cubicBezTo>
                    <a:pt x="399" y="291"/>
                    <a:pt x="400" y="288"/>
                    <a:pt x="397" y="284"/>
                  </a:cubicBezTo>
                  <a:cubicBezTo>
                    <a:pt x="395" y="281"/>
                    <a:pt x="393" y="280"/>
                    <a:pt x="391" y="280"/>
                  </a:cubicBezTo>
                  <a:cubicBezTo>
                    <a:pt x="390" y="280"/>
                    <a:pt x="390" y="280"/>
                    <a:pt x="389" y="280"/>
                  </a:cubicBezTo>
                  <a:cubicBezTo>
                    <a:pt x="386" y="281"/>
                    <a:pt x="383" y="287"/>
                    <a:pt x="383" y="292"/>
                  </a:cubicBezTo>
                  <a:cubicBezTo>
                    <a:pt x="383" y="297"/>
                    <a:pt x="386" y="300"/>
                    <a:pt x="389" y="303"/>
                  </a:cubicBezTo>
                  <a:cubicBezTo>
                    <a:pt x="391" y="306"/>
                    <a:pt x="392" y="308"/>
                    <a:pt x="394" y="311"/>
                  </a:cubicBezTo>
                  <a:cubicBezTo>
                    <a:pt x="396" y="317"/>
                    <a:pt x="396" y="325"/>
                    <a:pt x="395" y="333"/>
                  </a:cubicBezTo>
                  <a:cubicBezTo>
                    <a:pt x="395" y="334"/>
                    <a:pt x="395" y="336"/>
                    <a:pt x="395" y="337"/>
                  </a:cubicBezTo>
                  <a:cubicBezTo>
                    <a:pt x="395" y="338"/>
                    <a:pt x="395" y="338"/>
                    <a:pt x="394" y="338"/>
                  </a:cubicBezTo>
                  <a:cubicBezTo>
                    <a:pt x="394" y="338"/>
                    <a:pt x="394" y="338"/>
                    <a:pt x="394" y="338"/>
                  </a:cubicBezTo>
                  <a:cubicBezTo>
                    <a:pt x="392" y="338"/>
                    <a:pt x="387" y="335"/>
                    <a:pt x="379" y="329"/>
                  </a:cubicBezTo>
                  <a:cubicBezTo>
                    <a:pt x="378" y="328"/>
                    <a:pt x="378" y="328"/>
                    <a:pt x="378" y="328"/>
                  </a:cubicBezTo>
                  <a:cubicBezTo>
                    <a:pt x="376" y="327"/>
                    <a:pt x="375" y="326"/>
                    <a:pt x="373" y="326"/>
                  </a:cubicBezTo>
                  <a:cubicBezTo>
                    <a:pt x="371" y="326"/>
                    <a:pt x="369" y="327"/>
                    <a:pt x="367" y="329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60" y="333"/>
                    <a:pt x="358" y="333"/>
                    <a:pt x="355" y="333"/>
                  </a:cubicBezTo>
                  <a:cubicBezTo>
                    <a:pt x="354" y="333"/>
                    <a:pt x="353" y="333"/>
                    <a:pt x="352" y="333"/>
                  </a:cubicBezTo>
                  <a:cubicBezTo>
                    <a:pt x="350" y="333"/>
                    <a:pt x="350" y="333"/>
                    <a:pt x="350" y="333"/>
                  </a:cubicBezTo>
                  <a:cubicBezTo>
                    <a:pt x="344" y="333"/>
                    <a:pt x="344" y="333"/>
                    <a:pt x="341" y="328"/>
                  </a:cubicBezTo>
                  <a:cubicBezTo>
                    <a:pt x="341" y="327"/>
                    <a:pt x="341" y="327"/>
                    <a:pt x="341" y="327"/>
                  </a:cubicBezTo>
                  <a:cubicBezTo>
                    <a:pt x="340" y="325"/>
                    <a:pt x="339" y="323"/>
                    <a:pt x="339" y="320"/>
                  </a:cubicBezTo>
                  <a:cubicBezTo>
                    <a:pt x="338" y="315"/>
                    <a:pt x="337" y="313"/>
                    <a:pt x="336" y="311"/>
                  </a:cubicBezTo>
                  <a:cubicBezTo>
                    <a:pt x="335" y="311"/>
                    <a:pt x="335" y="310"/>
                    <a:pt x="335" y="310"/>
                  </a:cubicBezTo>
                  <a:cubicBezTo>
                    <a:pt x="332" y="308"/>
                    <a:pt x="332" y="308"/>
                    <a:pt x="332" y="308"/>
                  </a:cubicBezTo>
                  <a:cubicBezTo>
                    <a:pt x="330" y="312"/>
                    <a:pt x="330" y="312"/>
                    <a:pt x="330" y="312"/>
                  </a:cubicBezTo>
                  <a:cubicBezTo>
                    <a:pt x="330" y="312"/>
                    <a:pt x="330" y="313"/>
                    <a:pt x="330" y="313"/>
                  </a:cubicBezTo>
                  <a:cubicBezTo>
                    <a:pt x="329" y="314"/>
                    <a:pt x="329" y="314"/>
                    <a:pt x="329" y="314"/>
                  </a:cubicBezTo>
                  <a:cubicBezTo>
                    <a:pt x="329" y="316"/>
                    <a:pt x="328" y="318"/>
                    <a:pt x="327" y="318"/>
                  </a:cubicBezTo>
                  <a:cubicBezTo>
                    <a:pt x="327" y="318"/>
                    <a:pt x="326" y="318"/>
                    <a:pt x="326" y="318"/>
                  </a:cubicBezTo>
                  <a:cubicBezTo>
                    <a:pt x="325" y="318"/>
                    <a:pt x="325" y="318"/>
                    <a:pt x="324" y="318"/>
                  </a:cubicBezTo>
                  <a:cubicBezTo>
                    <a:pt x="321" y="316"/>
                    <a:pt x="320" y="310"/>
                    <a:pt x="319" y="307"/>
                  </a:cubicBezTo>
                  <a:cubicBezTo>
                    <a:pt x="319" y="307"/>
                    <a:pt x="319" y="307"/>
                    <a:pt x="319" y="307"/>
                  </a:cubicBezTo>
                  <a:cubicBezTo>
                    <a:pt x="319" y="305"/>
                    <a:pt x="318" y="304"/>
                    <a:pt x="318" y="303"/>
                  </a:cubicBezTo>
                  <a:cubicBezTo>
                    <a:pt x="317" y="299"/>
                    <a:pt x="317" y="296"/>
                    <a:pt x="313" y="294"/>
                  </a:cubicBezTo>
                  <a:cubicBezTo>
                    <a:pt x="311" y="293"/>
                    <a:pt x="309" y="293"/>
                    <a:pt x="307" y="292"/>
                  </a:cubicBezTo>
                  <a:cubicBezTo>
                    <a:pt x="304" y="292"/>
                    <a:pt x="301" y="292"/>
                    <a:pt x="298" y="289"/>
                  </a:cubicBezTo>
                  <a:cubicBezTo>
                    <a:pt x="297" y="288"/>
                    <a:pt x="297" y="286"/>
                    <a:pt x="297" y="285"/>
                  </a:cubicBezTo>
                  <a:cubicBezTo>
                    <a:pt x="297" y="283"/>
                    <a:pt x="297" y="282"/>
                    <a:pt x="296" y="281"/>
                  </a:cubicBezTo>
                  <a:cubicBezTo>
                    <a:pt x="295" y="279"/>
                    <a:pt x="294" y="279"/>
                    <a:pt x="292" y="278"/>
                  </a:cubicBezTo>
                  <a:cubicBezTo>
                    <a:pt x="291" y="278"/>
                    <a:pt x="289" y="277"/>
                    <a:pt x="288" y="276"/>
                  </a:cubicBezTo>
                  <a:cubicBezTo>
                    <a:pt x="287" y="274"/>
                    <a:pt x="285" y="266"/>
                    <a:pt x="284" y="258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6" y="255"/>
                    <a:pt x="288" y="253"/>
                    <a:pt x="292" y="252"/>
                  </a:cubicBezTo>
                  <a:cubicBezTo>
                    <a:pt x="294" y="251"/>
                    <a:pt x="294" y="251"/>
                    <a:pt x="294" y="251"/>
                  </a:cubicBezTo>
                  <a:cubicBezTo>
                    <a:pt x="293" y="248"/>
                    <a:pt x="293" y="248"/>
                    <a:pt x="293" y="248"/>
                  </a:cubicBezTo>
                  <a:cubicBezTo>
                    <a:pt x="293" y="247"/>
                    <a:pt x="292" y="246"/>
                    <a:pt x="290" y="244"/>
                  </a:cubicBezTo>
                  <a:cubicBezTo>
                    <a:pt x="287" y="242"/>
                    <a:pt x="285" y="240"/>
                    <a:pt x="286" y="237"/>
                  </a:cubicBezTo>
                  <a:cubicBezTo>
                    <a:pt x="286" y="237"/>
                    <a:pt x="287" y="237"/>
                    <a:pt x="287" y="237"/>
                  </a:cubicBezTo>
                  <a:cubicBezTo>
                    <a:pt x="289" y="237"/>
                    <a:pt x="290" y="238"/>
                    <a:pt x="292" y="239"/>
                  </a:cubicBezTo>
                  <a:cubicBezTo>
                    <a:pt x="294" y="240"/>
                    <a:pt x="295" y="240"/>
                    <a:pt x="296" y="240"/>
                  </a:cubicBezTo>
                  <a:cubicBezTo>
                    <a:pt x="297" y="240"/>
                    <a:pt x="297" y="240"/>
                    <a:pt x="297" y="240"/>
                  </a:cubicBezTo>
                  <a:cubicBezTo>
                    <a:pt x="299" y="240"/>
                    <a:pt x="299" y="240"/>
                    <a:pt x="299" y="240"/>
                  </a:cubicBezTo>
                  <a:cubicBezTo>
                    <a:pt x="299" y="238"/>
                    <a:pt x="299" y="238"/>
                    <a:pt x="299" y="238"/>
                  </a:cubicBezTo>
                  <a:cubicBezTo>
                    <a:pt x="300" y="236"/>
                    <a:pt x="299" y="233"/>
                    <a:pt x="298" y="228"/>
                  </a:cubicBezTo>
                  <a:cubicBezTo>
                    <a:pt x="298" y="227"/>
                    <a:pt x="298" y="226"/>
                    <a:pt x="298" y="225"/>
                  </a:cubicBezTo>
                  <a:cubicBezTo>
                    <a:pt x="301" y="226"/>
                    <a:pt x="304" y="227"/>
                    <a:pt x="307" y="228"/>
                  </a:cubicBezTo>
                  <a:cubicBezTo>
                    <a:pt x="312" y="230"/>
                    <a:pt x="316" y="233"/>
                    <a:pt x="322" y="233"/>
                  </a:cubicBezTo>
                  <a:cubicBezTo>
                    <a:pt x="328" y="233"/>
                    <a:pt x="333" y="230"/>
                    <a:pt x="338" y="228"/>
                  </a:cubicBezTo>
                  <a:cubicBezTo>
                    <a:pt x="342" y="227"/>
                    <a:pt x="345" y="225"/>
                    <a:pt x="348" y="225"/>
                  </a:cubicBezTo>
                  <a:cubicBezTo>
                    <a:pt x="350" y="224"/>
                    <a:pt x="352" y="224"/>
                    <a:pt x="354" y="224"/>
                  </a:cubicBezTo>
                  <a:cubicBezTo>
                    <a:pt x="358" y="224"/>
                    <a:pt x="358" y="224"/>
                    <a:pt x="358" y="224"/>
                  </a:cubicBezTo>
                  <a:cubicBezTo>
                    <a:pt x="363" y="224"/>
                    <a:pt x="369" y="224"/>
                    <a:pt x="370" y="216"/>
                  </a:cubicBezTo>
                  <a:cubicBezTo>
                    <a:pt x="370" y="213"/>
                    <a:pt x="368" y="211"/>
                    <a:pt x="367" y="209"/>
                  </a:cubicBezTo>
                  <a:cubicBezTo>
                    <a:pt x="366" y="208"/>
                    <a:pt x="365" y="207"/>
                    <a:pt x="364" y="205"/>
                  </a:cubicBezTo>
                  <a:cubicBezTo>
                    <a:pt x="363" y="202"/>
                    <a:pt x="363" y="200"/>
                    <a:pt x="364" y="198"/>
                  </a:cubicBezTo>
                  <a:cubicBezTo>
                    <a:pt x="364" y="196"/>
                    <a:pt x="364" y="195"/>
                    <a:pt x="364" y="193"/>
                  </a:cubicBezTo>
                  <a:cubicBezTo>
                    <a:pt x="364" y="187"/>
                    <a:pt x="360" y="186"/>
                    <a:pt x="356" y="184"/>
                  </a:cubicBezTo>
                  <a:cubicBezTo>
                    <a:pt x="354" y="183"/>
                    <a:pt x="352" y="182"/>
                    <a:pt x="350" y="181"/>
                  </a:cubicBezTo>
                  <a:cubicBezTo>
                    <a:pt x="349" y="179"/>
                    <a:pt x="348" y="178"/>
                    <a:pt x="347" y="177"/>
                  </a:cubicBezTo>
                  <a:cubicBezTo>
                    <a:pt x="346" y="175"/>
                    <a:pt x="345" y="174"/>
                    <a:pt x="343" y="173"/>
                  </a:cubicBezTo>
                  <a:cubicBezTo>
                    <a:pt x="341" y="172"/>
                    <a:pt x="339" y="172"/>
                    <a:pt x="338" y="172"/>
                  </a:cubicBezTo>
                  <a:cubicBezTo>
                    <a:pt x="335" y="171"/>
                    <a:pt x="332" y="171"/>
                    <a:pt x="329" y="167"/>
                  </a:cubicBezTo>
                  <a:cubicBezTo>
                    <a:pt x="328" y="163"/>
                    <a:pt x="327" y="158"/>
                    <a:pt x="327" y="153"/>
                  </a:cubicBezTo>
                  <a:cubicBezTo>
                    <a:pt x="327" y="149"/>
                    <a:pt x="327" y="146"/>
                    <a:pt x="326" y="144"/>
                  </a:cubicBezTo>
                  <a:cubicBezTo>
                    <a:pt x="325" y="139"/>
                    <a:pt x="325" y="135"/>
                    <a:pt x="325" y="131"/>
                  </a:cubicBezTo>
                  <a:cubicBezTo>
                    <a:pt x="325" y="128"/>
                    <a:pt x="325" y="125"/>
                    <a:pt x="324" y="122"/>
                  </a:cubicBezTo>
                  <a:cubicBezTo>
                    <a:pt x="323" y="115"/>
                    <a:pt x="322" y="114"/>
                    <a:pt x="316" y="113"/>
                  </a:cubicBezTo>
                  <a:cubicBezTo>
                    <a:pt x="314" y="112"/>
                    <a:pt x="312" y="112"/>
                    <a:pt x="309" y="110"/>
                  </a:cubicBezTo>
                  <a:cubicBezTo>
                    <a:pt x="303" y="107"/>
                    <a:pt x="303" y="101"/>
                    <a:pt x="304" y="93"/>
                  </a:cubicBezTo>
                  <a:cubicBezTo>
                    <a:pt x="305" y="85"/>
                    <a:pt x="306" y="78"/>
                    <a:pt x="298" y="76"/>
                  </a:cubicBezTo>
                  <a:cubicBezTo>
                    <a:pt x="297" y="75"/>
                    <a:pt x="296" y="75"/>
                    <a:pt x="295" y="75"/>
                  </a:cubicBezTo>
                  <a:cubicBezTo>
                    <a:pt x="293" y="75"/>
                    <a:pt x="291" y="76"/>
                    <a:pt x="289" y="76"/>
                  </a:cubicBezTo>
                  <a:cubicBezTo>
                    <a:pt x="288" y="76"/>
                    <a:pt x="287" y="77"/>
                    <a:pt x="285" y="77"/>
                  </a:cubicBezTo>
                  <a:cubicBezTo>
                    <a:pt x="284" y="77"/>
                    <a:pt x="282" y="76"/>
                    <a:pt x="280" y="72"/>
                  </a:cubicBezTo>
                  <a:cubicBezTo>
                    <a:pt x="280" y="71"/>
                    <a:pt x="280" y="69"/>
                    <a:pt x="281" y="67"/>
                  </a:cubicBezTo>
                  <a:cubicBezTo>
                    <a:pt x="282" y="65"/>
                    <a:pt x="282" y="64"/>
                    <a:pt x="282" y="63"/>
                  </a:cubicBezTo>
                  <a:cubicBezTo>
                    <a:pt x="281" y="63"/>
                    <a:pt x="281" y="63"/>
                    <a:pt x="281" y="63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81" y="61"/>
                    <a:pt x="280" y="60"/>
                    <a:pt x="277" y="60"/>
                  </a:cubicBezTo>
                  <a:cubicBezTo>
                    <a:pt x="277" y="60"/>
                    <a:pt x="276" y="60"/>
                    <a:pt x="276" y="60"/>
                  </a:cubicBezTo>
                  <a:cubicBezTo>
                    <a:pt x="275" y="60"/>
                    <a:pt x="275" y="60"/>
                    <a:pt x="274" y="60"/>
                  </a:cubicBezTo>
                  <a:cubicBezTo>
                    <a:pt x="273" y="60"/>
                    <a:pt x="272" y="60"/>
                    <a:pt x="271" y="59"/>
                  </a:cubicBezTo>
                  <a:cubicBezTo>
                    <a:pt x="269" y="57"/>
                    <a:pt x="268" y="50"/>
                    <a:pt x="267" y="45"/>
                  </a:cubicBezTo>
                  <a:cubicBezTo>
                    <a:pt x="266" y="42"/>
                    <a:pt x="266" y="39"/>
                    <a:pt x="265" y="37"/>
                  </a:cubicBezTo>
                  <a:cubicBezTo>
                    <a:pt x="264" y="34"/>
                    <a:pt x="263" y="31"/>
                    <a:pt x="263" y="28"/>
                  </a:cubicBezTo>
                  <a:cubicBezTo>
                    <a:pt x="262" y="24"/>
                    <a:pt x="262" y="24"/>
                    <a:pt x="262" y="24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6"/>
                  </a:cubicBezTo>
                  <a:cubicBezTo>
                    <a:pt x="255" y="28"/>
                    <a:pt x="256" y="30"/>
                    <a:pt x="257" y="33"/>
                  </a:cubicBezTo>
                  <a:cubicBezTo>
                    <a:pt x="257" y="33"/>
                    <a:pt x="257" y="34"/>
                    <a:pt x="258" y="36"/>
                  </a:cubicBezTo>
                  <a:cubicBezTo>
                    <a:pt x="258" y="36"/>
                    <a:pt x="258" y="37"/>
                    <a:pt x="258" y="38"/>
                  </a:cubicBezTo>
                  <a:cubicBezTo>
                    <a:pt x="258" y="39"/>
                    <a:pt x="259" y="40"/>
                    <a:pt x="259" y="41"/>
                  </a:cubicBezTo>
                  <a:cubicBezTo>
                    <a:pt x="259" y="43"/>
                    <a:pt x="259" y="44"/>
                    <a:pt x="259" y="46"/>
                  </a:cubicBezTo>
                  <a:cubicBezTo>
                    <a:pt x="259" y="47"/>
                    <a:pt x="258" y="47"/>
                    <a:pt x="257" y="48"/>
                  </a:cubicBezTo>
                  <a:cubicBezTo>
                    <a:pt x="257" y="49"/>
                    <a:pt x="256" y="49"/>
                    <a:pt x="256" y="50"/>
                  </a:cubicBezTo>
                  <a:cubicBezTo>
                    <a:pt x="254" y="52"/>
                    <a:pt x="253" y="55"/>
                    <a:pt x="254" y="59"/>
                  </a:cubicBezTo>
                  <a:cubicBezTo>
                    <a:pt x="254" y="62"/>
                    <a:pt x="257" y="63"/>
                    <a:pt x="258" y="65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60" y="66"/>
                    <a:pt x="260" y="67"/>
                    <a:pt x="260" y="70"/>
                  </a:cubicBezTo>
                  <a:cubicBezTo>
                    <a:pt x="260" y="71"/>
                    <a:pt x="260" y="72"/>
                    <a:pt x="260" y="73"/>
                  </a:cubicBezTo>
                  <a:cubicBezTo>
                    <a:pt x="260" y="74"/>
                    <a:pt x="260" y="74"/>
                    <a:pt x="260" y="74"/>
                  </a:cubicBezTo>
                  <a:cubicBezTo>
                    <a:pt x="260" y="76"/>
                    <a:pt x="260" y="78"/>
                    <a:pt x="262" y="80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2"/>
                    <a:pt x="261" y="83"/>
                  </a:cubicBezTo>
                  <a:cubicBezTo>
                    <a:pt x="260" y="84"/>
                    <a:pt x="259" y="85"/>
                    <a:pt x="259" y="86"/>
                  </a:cubicBezTo>
                  <a:cubicBezTo>
                    <a:pt x="259" y="86"/>
                    <a:pt x="259" y="87"/>
                    <a:pt x="258" y="87"/>
                  </a:cubicBezTo>
                  <a:cubicBezTo>
                    <a:pt x="258" y="88"/>
                    <a:pt x="257" y="89"/>
                    <a:pt x="257" y="90"/>
                  </a:cubicBezTo>
                  <a:cubicBezTo>
                    <a:pt x="257" y="90"/>
                    <a:pt x="257" y="91"/>
                    <a:pt x="257" y="91"/>
                  </a:cubicBezTo>
                  <a:cubicBezTo>
                    <a:pt x="257" y="91"/>
                    <a:pt x="256" y="91"/>
                    <a:pt x="256" y="91"/>
                  </a:cubicBezTo>
                  <a:cubicBezTo>
                    <a:pt x="256" y="91"/>
                    <a:pt x="255" y="91"/>
                    <a:pt x="255" y="91"/>
                  </a:cubicBezTo>
                  <a:cubicBezTo>
                    <a:pt x="253" y="91"/>
                    <a:pt x="251" y="91"/>
                    <a:pt x="250" y="92"/>
                  </a:cubicBezTo>
                  <a:cubicBezTo>
                    <a:pt x="248" y="95"/>
                    <a:pt x="248" y="100"/>
                    <a:pt x="248" y="103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9" y="105"/>
                    <a:pt x="249" y="106"/>
                    <a:pt x="249" y="108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8" y="108"/>
                    <a:pt x="248" y="109"/>
                    <a:pt x="247" y="109"/>
                  </a:cubicBezTo>
                  <a:cubicBezTo>
                    <a:pt x="245" y="109"/>
                    <a:pt x="244" y="110"/>
                    <a:pt x="243" y="111"/>
                  </a:cubicBezTo>
                  <a:cubicBezTo>
                    <a:pt x="241" y="113"/>
                    <a:pt x="240" y="115"/>
                    <a:pt x="239" y="117"/>
                  </a:cubicBezTo>
                  <a:cubicBezTo>
                    <a:pt x="239" y="118"/>
                    <a:pt x="239" y="118"/>
                    <a:pt x="239" y="119"/>
                  </a:cubicBezTo>
                  <a:cubicBezTo>
                    <a:pt x="239" y="119"/>
                    <a:pt x="239" y="120"/>
                    <a:pt x="239" y="120"/>
                  </a:cubicBezTo>
                  <a:cubicBezTo>
                    <a:pt x="238" y="120"/>
                    <a:pt x="238" y="120"/>
                    <a:pt x="237" y="120"/>
                  </a:cubicBezTo>
                  <a:cubicBezTo>
                    <a:pt x="237" y="120"/>
                    <a:pt x="237" y="120"/>
                    <a:pt x="236" y="120"/>
                  </a:cubicBezTo>
                  <a:cubicBezTo>
                    <a:pt x="236" y="120"/>
                    <a:pt x="235" y="119"/>
                    <a:pt x="234" y="118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32" y="115"/>
                    <a:pt x="230" y="113"/>
                    <a:pt x="227" y="113"/>
                  </a:cubicBezTo>
                  <a:cubicBezTo>
                    <a:pt x="226" y="112"/>
                    <a:pt x="225" y="112"/>
                    <a:pt x="224" y="112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2" y="112"/>
                    <a:pt x="221" y="112"/>
                    <a:pt x="220" y="111"/>
                  </a:cubicBezTo>
                  <a:cubicBezTo>
                    <a:pt x="220" y="111"/>
                    <a:pt x="220" y="110"/>
                    <a:pt x="219" y="110"/>
                  </a:cubicBezTo>
                  <a:cubicBezTo>
                    <a:pt x="219" y="108"/>
                    <a:pt x="218" y="107"/>
                    <a:pt x="216" y="106"/>
                  </a:cubicBezTo>
                  <a:cubicBezTo>
                    <a:pt x="214" y="104"/>
                    <a:pt x="212" y="104"/>
                    <a:pt x="210" y="104"/>
                  </a:cubicBezTo>
                  <a:cubicBezTo>
                    <a:pt x="210" y="104"/>
                    <a:pt x="209" y="104"/>
                    <a:pt x="208" y="104"/>
                  </a:cubicBezTo>
                  <a:cubicBezTo>
                    <a:pt x="208" y="104"/>
                    <a:pt x="207" y="104"/>
                    <a:pt x="206" y="104"/>
                  </a:cubicBezTo>
                  <a:cubicBezTo>
                    <a:pt x="204" y="104"/>
                    <a:pt x="202" y="104"/>
                    <a:pt x="200" y="106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7" y="106"/>
                    <a:pt x="197" y="105"/>
                    <a:pt x="197" y="103"/>
                  </a:cubicBezTo>
                  <a:cubicBezTo>
                    <a:pt x="197" y="103"/>
                    <a:pt x="197" y="102"/>
                    <a:pt x="198" y="101"/>
                  </a:cubicBezTo>
                  <a:cubicBezTo>
                    <a:pt x="198" y="101"/>
                    <a:pt x="198" y="101"/>
                    <a:pt x="198" y="101"/>
                  </a:cubicBezTo>
                  <a:cubicBezTo>
                    <a:pt x="198" y="99"/>
                    <a:pt x="199" y="95"/>
                    <a:pt x="196" y="93"/>
                  </a:cubicBezTo>
                  <a:cubicBezTo>
                    <a:pt x="195" y="92"/>
                    <a:pt x="194" y="91"/>
                    <a:pt x="192" y="91"/>
                  </a:cubicBezTo>
                  <a:cubicBezTo>
                    <a:pt x="191" y="91"/>
                    <a:pt x="190" y="92"/>
                    <a:pt x="189" y="92"/>
                  </a:cubicBezTo>
                  <a:cubicBezTo>
                    <a:pt x="188" y="92"/>
                    <a:pt x="187" y="93"/>
                    <a:pt x="187" y="93"/>
                  </a:cubicBezTo>
                  <a:cubicBezTo>
                    <a:pt x="187" y="92"/>
                    <a:pt x="186" y="91"/>
                    <a:pt x="186" y="87"/>
                  </a:cubicBezTo>
                  <a:cubicBezTo>
                    <a:pt x="186" y="81"/>
                    <a:pt x="184" y="79"/>
                    <a:pt x="182" y="75"/>
                  </a:cubicBezTo>
                  <a:cubicBezTo>
                    <a:pt x="181" y="73"/>
                    <a:pt x="181" y="72"/>
                    <a:pt x="181" y="70"/>
                  </a:cubicBezTo>
                  <a:cubicBezTo>
                    <a:pt x="181" y="66"/>
                    <a:pt x="180" y="63"/>
                    <a:pt x="177" y="61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9"/>
                    <a:pt x="175" y="58"/>
                    <a:pt x="174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3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4"/>
                    <a:pt x="173" y="54"/>
                    <a:pt x="173" y="53"/>
                  </a:cubicBezTo>
                  <a:cubicBezTo>
                    <a:pt x="173" y="53"/>
                    <a:pt x="172" y="52"/>
                    <a:pt x="172" y="51"/>
                  </a:cubicBezTo>
                  <a:cubicBezTo>
                    <a:pt x="172" y="49"/>
                    <a:pt x="172" y="48"/>
                    <a:pt x="173" y="46"/>
                  </a:cubicBezTo>
                  <a:cubicBezTo>
                    <a:pt x="173" y="45"/>
                    <a:pt x="173" y="45"/>
                    <a:pt x="174" y="44"/>
                  </a:cubicBezTo>
                  <a:cubicBezTo>
                    <a:pt x="175" y="41"/>
                    <a:pt x="177" y="35"/>
                    <a:pt x="172" y="33"/>
                  </a:cubicBezTo>
                  <a:cubicBezTo>
                    <a:pt x="170" y="32"/>
                    <a:pt x="169" y="32"/>
                    <a:pt x="168" y="32"/>
                  </a:cubicBezTo>
                  <a:cubicBezTo>
                    <a:pt x="165" y="32"/>
                    <a:pt x="164" y="35"/>
                    <a:pt x="163" y="36"/>
                  </a:cubicBezTo>
                  <a:cubicBezTo>
                    <a:pt x="163" y="37"/>
                    <a:pt x="162" y="38"/>
                    <a:pt x="162" y="38"/>
                  </a:cubicBezTo>
                  <a:cubicBezTo>
                    <a:pt x="162" y="38"/>
                    <a:pt x="161" y="37"/>
                    <a:pt x="160" y="36"/>
                  </a:cubicBezTo>
                  <a:cubicBezTo>
                    <a:pt x="159" y="34"/>
                    <a:pt x="157" y="32"/>
                    <a:pt x="154" y="32"/>
                  </a:cubicBezTo>
                  <a:cubicBezTo>
                    <a:pt x="153" y="32"/>
                    <a:pt x="153" y="32"/>
                    <a:pt x="152" y="32"/>
                  </a:cubicBezTo>
                  <a:cubicBezTo>
                    <a:pt x="150" y="32"/>
                    <a:pt x="149" y="34"/>
                    <a:pt x="148" y="3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5"/>
                    <a:pt x="147" y="35"/>
                    <a:pt x="145" y="35"/>
                  </a:cubicBezTo>
                  <a:cubicBezTo>
                    <a:pt x="145" y="35"/>
                    <a:pt x="144" y="35"/>
                    <a:pt x="144" y="35"/>
                  </a:cubicBezTo>
                  <a:cubicBezTo>
                    <a:pt x="143" y="35"/>
                    <a:pt x="142" y="35"/>
                    <a:pt x="142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6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3" y="35"/>
                    <a:pt x="132" y="35"/>
                    <a:pt x="131" y="34"/>
                  </a:cubicBezTo>
                  <a:cubicBezTo>
                    <a:pt x="129" y="34"/>
                    <a:pt x="126" y="31"/>
                    <a:pt x="126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5"/>
                    <a:pt x="126" y="23"/>
                    <a:pt x="124" y="21"/>
                  </a:cubicBezTo>
                  <a:cubicBezTo>
                    <a:pt x="122" y="19"/>
                    <a:pt x="119" y="18"/>
                    <a:pt x="116" y="18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7"/>
                    <a:pt x="115" y="17"/>
                    <a:pt x="114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4"/>
                    <a:pt x="110" y="14"/>
                    <a:pt x="108" y="14"/>
                  </a:cubicBezTo>
                  <a:cubicBezTo>
                    <a:pt x="108" y="14"/>
                    <a:pt x="107" y="14"/>
                    <a:pt x="107" y="14"/>
                  </a:cubicBezTo>
                  <a:cubicBezTo>
                    <a:pt x="107" y="14"/>
                    <a:pt x="106" y="14"/>
                    <a:pt x="106" y="13"/>
                  </a:cubicBezTo>
                  <a:cubicBezTo>
                    <a:pt x="105" y="12"/>
                    <a:pt x="104" y="11"/>
                    <a:pt x="103" y="10"/>
                  </a:cubicBezTo>
                  <a:cubicBezTo>
                    <a:pt x="101" y="9"/>
                    <a:pt x="100" y="9"/>
                    <a:pt x="98" y="8"/>
                  </a:cubicBezTo>
                  <a:cubicBezTo>
                    <a:pt x="98" y="8"/>
                    <a:pt x="97" y="8"/>
                    <a:pt x="96" y="7"/>
                  </a:cubicBezTo>
                  <a:cubicBezTo>
                    <a:pt x="96" y="7"/>
                    <a:pt x="95" y="6"/>
                    <a:pt x="94" y="6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88" y="2"/>
                    <a:pt x="85" y="0"/>
                    <a:pt x="81" y="0"/>
                  </a:cubicBezTo>
                  <a:cubicBezTo>
                    <a:pt x="80" y="0"/>
                    <a:pt x="78" y="1"/>
                    <a:pt x="76" y="1"/>
                  </a:cubicBezTo>
                  <a:cubicBezTo>
                    <a:pt x="74" y="3"/>
                    <a:pt x="72" y="4"/>
                    <a:pt x="70" y="6"/>
                  </a:cubicBezTo>
                  <a:cubicBezTo>
                    <a:pt x="69" y="7"/>
                    <a:pt x="68" y="8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10"/>
                    <a:pt x="64" y="10"/>
                    <a:pt x="63" y="12"/>
                  </a:cubicBezTo>
                  <a:cubicBezTo>
                    <a:pt x="63" y="12"/>
                    <a:pt x="62" y="13"/>
                    <a:pt x="62" y="13"/>
                  </a:cubicBezTo>
                  <a:cubicBezTo>
                    <a:pt x="62" y="14"/>
                    <a:pt x="61" y="15"/>
                    <a:pt x="61" y="15"/>
                  </a:cubicBezTo>
                  <a:cubicBezTo>
                    <a:pt x="61" y="15"/>
                    <a:pt x="60" y="15"/>
                    <a:pt x="60" y="15"/>
                  </a:cubicBezTo>
                  <a:cubicBezTo>
                    <a:pt x="59" y="15"/>
                    <a:pt x="59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5"/>
                    <a:pt x="57" y="15"/>
                    <a:pt x="56" y="1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3" y="14"/>
                    <a:pt x="51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4"/>
                    <a:pt x="40" y="13"/>
                    <a:pt x="39" y="13"/>
                  </a:cubicBezTo>
                  <a:cubicBezTo>
                    <a:pt x="38" y="12"/>
                    <a:pt x="36" y="12"/>
                    <a:pt x="35" y="11"/>
                  </a:cubicBezTo>
                  <a:cubicBezTo>
                    <a:pt x="31" y="10"/>
                    <a:pt x="27" y="9"/>
                    <a:pt x="22" y="9"/>
                  </a:cubicBezTo>
                  <a:cubicBezTo>
                    <a:pt x="20" y="9"/>
                    <a:pt x="19" y="9"/>
                    <a:pt x="17" y="9"/>
                  </a:cubicBezTo>
                  <a:cubicBezTo>
                    <a:pt x="12" y="10"/>
                    <a:pt x="8" y="12"/>
                    <a:pt x="5" y="16"/>
                  </a:cubicBezTo>
                  <a:cubicBezTo>
                    <a:pt x="3" y="18"/>
                    <a:pt x="2" y="20"/>
                    <a:pt x="2" y="23"/>
                  </a:cubicBezTo>
                  <a:cubicBezTo>
                    <a:pt x="2" y="23"/>
                    <a:pt x="1" y="24"/>
                    <a:pt x="1" y="24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4"/>
                    <a:pt x="3" y="39"/>
                    <a:pt x="4" y="42"/>
                  </a:cubicBezTo>
                  <a:cubicBezTo>
                    <a:pt x="6" y="45"/>
                    <a:pt x="9" y="48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5" y="52"/>
                    <a:pt x="15" y="53"/>
                  </a:cubicBezTo>
                  <a:cubicBezTo>
                    <a:pt x="15" y="54"/>
                    <a:pt x="14" y="54"/>
                    <a:pt x="14" y="55"/>
                  </a:cubicBezTo>
                  <a:cubicBezTo>
                    <a:pt x="14" y="56"/>
                    <a:pt x="13" y="57"/>
                    <a:pt x="13" y="58"/>
                  </a:cubicBezTo>
                  <a:cubicBezTo>
                    <a:pt x="13" y="60"/>
                    <a:pt x="14" y="63"/>
                    <a:pt x="15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6"/>
                    <a:pt x="15" y="66"/>
                    <a:pt x="15" y="67"/>
                  </a:cubicBezTo>
                  <a:cubicBezTo>
                    <a:pt x="15" y="67"/>
                    <a:pt x="14" y="68"/>
                    <a:pt x="14" y="69"/>
                  </a:cubicBezTo>
                  <a:cubicBezTo>
                    <a:pt x="12" y="71"/>
                    <a:pt x="9" y="75"/>
                    <a:pt x="12" y="79"/>
                  </a:cubicBezTo>
                  <a:cubicBezTo>
                    <a:pt x="13" y="81"/>
                    <a:pt x="14" y="83"/>
                    <a:pt x="17" y="84"/>
                  </a:cubicBezTo>
                  <a:cubicBezTo>
                    <a:pt x="18" y="84"/>
                    <a:pt x="18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86"/>
                    <a:pt x="19" y="87"/>
                    <a:pt x="20" y="88"/>
                  </a:cubicBezTo>
                  <a:cubicBezTo>
                    <a:pt x="20" y="89"/>
                    <a:pt x="20" y="90"/>
                    <a:pt x="20" y="92"/>
                  </a:cubicBezTo>
                  <a:cubicBezTo>
                    <a:pt x="20" y="93"/>
                    <a:pt x="20" y="95"/>
                    <a:pt x="21" y="97"/>
                  </a:cubicBezTo>
                  <a:cubicBezTo>
                    <a:pt x="22" y="99"/>
                    <a:pt x="23" y="100"/>
                    <a:pt x="25" y="101"/>
                  </a:cubicBezTo>
                  <a:cubicBezTo>
                    <a:pt x="25" y="101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6" y="106"/>
                    <a:pt x="27" y="109"/>
                    <a:pt x="29" y="110"/>
                  </a:cubicBezTo>
                  <a:cubicBezTo>
                    <a:pt x="29" y="110"/>
                    <a:pt x="30" y="111"/>
                    <a:pt x="30" y="111"/>
                  </a:cubicBezTo>
                  <a:cubicBezTo>
                    <a:pt x="30" y="111"/>
                    <a:pt x="31" y="111"/>
                    <a:pt x="31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2" y="116"/>
                    <a:pt x="31" y="117"/>
                    <a:pt x="30" y="119"/>
                  </a:cubicBezTo>
                  <a:cubicBezTo>
                    <a:pt x="28" y="122"/>
                    <a:pt x="27" y="125"/>
                    <a:pt x="27" y="128"/>
                  </a:cubicBezTo>
                  <a:cubicBezTo>
                    <a:pt x="27" y="130"/>
                    <a:pt x="27" y="131"/>
                    <a:pt x="26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6"/>
                    <a:pt x="25" y="138"/>
                    <a:pt x="24" y="139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1" y="146"/>
                    <a:pt x="12" y="160"/>
                    <a:pt x="23" y="168"/>
                  </a:cubicBezTo>
                  <a:cubicBezTo>
                    <a:pt x="27" y="171"/>
                    <a:pt x="31" y="173"/>
                    <a:pt x="35" y="176"/>
                  </a:cubicBezTo>
                  <a:cubicBezTo>
                    <a:pt x="38" y="178"/>
                    <a:pt x="42" y="180"/>
                    <a:pt x="45" y="182"/>
                  </a:cubicBezTo>
                  <a:cubicBezTo>
                    <a:pt x="46" y="183"/>
                    <a:pt x="47" y="184"/>
                    <a:pt x="48" y="184"/>
                  </a:cubicBezTo>
                  <a:cubicBezTo>
                    <a:pt x="49" y="185"/>
                    <a:pt x="50" y="185"/>
                    <a:pt x="51" y="186"/>
                  </a:cubicBezTo>
                  <a:cubicBezTo>
                    <a:pt x="53" y="187"/>
                    <a:pt x="54" y="189"/>
                    <a:pt x="55" y="190"/>
                  </a:cubicBezTo>
                  <a:cubicBezTo>
                    <a:pt x="56" y="191"/>
                    <a:pt x="57" y="192"/>
                    <a:pt x="58" y="194"/>
                  </a:cubicBezTo>
                  <a:cubicBezTo>
                    <a:pt x="59" y="195"/>
                    <a:pt x="59" y="195"/>
                    <a:pt x="59" y="195"/>
                  </a:cubicBezTo>
                  <a:cubicBezTo>
                    <a:pt x="62" y="199"/>
                    <a:pt x="64" y="202"/>
                    <a:pt x="65" y="206"/>
                  </a:cubicBezTo>
                  <a:cubicBezTo>
                    <a:pt x="66" y="211"/>
                    <a:pt x="68" y="214"/>
                    <a:pt x="70" y="217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72" y="221"/>
                    <a:pt x="72" y="224"/>
                    <a:pt x="73" y="227"/>
                  </a:cubicBezTo>
                  <a:cubicBezTo>
                    <a:pt x="73" y="229"/>
                    <a:pt x="73" y="230"/>
                    <a:pt x="73" y="231"/>
                  </a:cubicBezTo>
                  <a:cubicBezTo>
                    <a:pt x="74" y="233"/>
                    <a:pt x="74" y="235"/>
                    <a:pt x="75" y="237"/>
                  </a:cubicBezTo>
                  <a:cubicBezTo>
                    <a:pt x="75" y="238"/>
                    <a:pt x="76" y="239"/>
                    <a:pt x="76" y="240"/>
                  </a:cubicBezTo>
                  <a:cubicBezTo>
                    <a:pt x="76" y="241"/>
                    <a:pt x="76" y="241"/>
                    <a:pt x="76" y="242"/>
                  </a:cubicBezTo>
                  <a:cubicBezTo>
                    <a:pt x="77" y="243"/>
                    <a:pt x="77" y="248"/>
                    <a:pt x="82" y="248"/>
                  </a:cubicBezTo>
                  <a:cubicBezTo>
                    <a:pt x="82" y="248"/>
                    <a:pt x="83" y="247"/>
                    <a:pt x="84" y="247"/>
                  </a:cubicBezTo>
                  <a:cubicBezTo>
                    <a:pt x="85" y="247"/>
                    <a:pt x="86" y="246"/>
                    <a:pt x="87" y="246"/>
                  </a:cubicBezTo>
                  <a:cubicBezTo>
                    <a:pt x="89" y="246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89" y="250"/>
                    <a:pt x="87" y="250"/>
                    <a:pt x="86" y="250"/>
                  </a:cubicBezTo>
                  <a:cubicBezTo>
                    <a:pt x="84" y="250"/>
                    <a:pt x="83" y="250"/>
                    <a:pt x="82" y="250"/>
                  </a:cubicBezTo>
                  <a:cubicBezTo>
                    <a:pt x="76" y="251"/>
                    <a:pt x="74" y="256"/>
                    <a:pt x="73" y="260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2" y="262"/>
                    <a:pt x="72" y="262"/>
                    <a:pt x="71" y="263"/>
                  </a:cubicBezTo>
                  <a:cubicBezTo>
                    <a:pt x="71" y="264"/>
                    <a:pt x="70" y="265"/>
                    <a:pt x="70" y="266"/>
                  </a:cubicBezTo>
                  <a:cubicBezTo>
                    <a:pt x="69" y="269"/>
                    <a:pt x="68" y="271"/>
                    <a:pt x="67" y="273"/>
                  </a:cubicBezTo>
                  <a:cubicBezTo>
                    <a:pt x="66" y="274"/>
                    <a:pt x="66" y="274"/>
                    <a:pt x="66" y="274"/>
                  </a:cubicBezTo>
                  <a:cubicBezTo>
                    <a:pt x="66" y="276"/>
                    <a:pt x="65" y="278"/>
                    <a:pt x="63" y="280"/>
                  </a:cubicBezTo>
                  <a:cubicBezTo>
                    <a:pt x="63" y="282"/>
                    <a:pt x="62" y="282"/>
                    <a:pt x="61" y="283"/>
                  </a:cubicBezTo>
                  <a:cubicBezTo>
                    <a:pt x="61" y="284"/>
                    <a:pt x="60" y="284"/>
                    <a:pt x="60" y="285"/>
                  </a:cubicBezTo>
                  <a:cubicBezTo>
                    <a:pt x="59" y="286"/>
                    <a:pt x="58" y="287"/>
                    <a:pt x="57" y="288"/>
                  </a:cubicBezTo>
                  <a:cubicBezTo>
                    <a:pt x="57" y="289"/>
                    <a:pt x="56" y="290"/>
                    <a:pt x="55" y="291"/>
                  </a:cubicBezTo>
                  <a:cubicBezTo>
                    <a:pt x="52" y="294"/>
                    <a:pt x="49" y="298"/>
                    <a:pt x="45" y="301"/>
                  </a:cubicBezTo>
                  <a:cubicBezTo>
                    <a:pt x="44" y="302"/>
                    <a:pt x="43" y="303"/>
                    <a:pt x="42" y="304"/>
                  </a:cubicBezTo>
                  <a:cubicBezTo>
                    <a:pt x="39" y="307"/>
                    <a:pt x="36" y="310"/>
                    <a:pt x="33" y="311"/>
                  </a:cubicBezTo>
                  <a:cubicBezTo>
                    <a:pt x="32" y="312"/>
                    <a:pt x="32" y="312"/>
                    <a:pt x="31" y="312"/>
                  </a:cubicBezTo>
                  <a:cubicBezTo>
                    <a:pt x="27" y="314"/>
                    <a:pt x="21" y="316"/>
                    <a:pt x="21" y="322"/>
                  </a:cubicBezTo>
                  <a:cubicBezTo>
                    <a:pt x="22" y="325"/>
                    <a:pt x="24" y="327"/>
                    <a:pt x="25" y="329"/>
                  </a:cubicBezTo>
                  <a:cubicBezTo>
                    <a:pt x="25" y="329"/>
                    <a:pt x="26" y="329"/>
                    <a:pt x="26" y="330"/>
                  </a:cubicBezTo>
                  <a:cubicBezTo>
                    <a:pt x="27" y="330"/>
                    <a:pt x="27" y="331"/>
                    <a:pt x="28" y="332"/>
                  </a:cubicBezTo>
                  <a:cubicBezTo>
                    <a:pt x="28" y="333"/>
                    <a:pt x="28" y="333"/>
                    <a:pt x="28" y="333"/>
                  </a:cubicBezTo>
                  <a:cubicBezTo>
                    <a:pt x="29" y="335"/>
                    <a:pt x="30" y="336"/>
                    <a:pt x="30" y="337"/>
                  </a:cubicBezTo>
                  <a:cubicBezTo>
                    <a:pt x="31" y="337"/>
                    <a:pt x="31" y="337"/>
                    <a:pt x="31" y="337"/>
                  </a:cubicBezTo>
                  <a:cubicBezTo>
                    <a:pt x="34" y="340"/>
                    <a:pt x="36" y="342"/>
                    <a:pt x="39" y="344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0" y="346"/>
                    <a:pt x="40" y="346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40" y="348"/>
                    <a:pt x="40" y="348"/>
                    <a:pt x="40" y="349"/>
                  </a:cubicBezTo>
                  <a:cubicBezTo>
                    <a:pt x="39" y="351"/>
                    <a:pt x="38" y="352"/>
                    <a:pt x="38" y="354"/>
                  </a:cubicBezTo>
                  <a:cubicBezTo>
                    <a:pt x="38" y="359"/>
                    <a:pt x="40" y="362"/>
                    <a:pt x="41" y="366"/>
                  </a:cubicBezTo>
                  <a:cubicBezTo>
                    <a:pt x="41" y="367"/>
                    <a:pt x="41" y="367"/>
                    <a:pt x="41" y="367"/>
                  </a:cubicBezTo>
                  <a:cubicBezTo>
                    <a:pt x="42" y="369"/>
                    <a:pt x="44" y="372"/>
                    <a:pt x="45" y="374"/>
                  </a:cubicBezTo>
                  <a:cubicBezTo>
                    <a:pt x="46" y="377"/>
                    <a:pt x="48" y="381"/>
                    <a:pt x="49" y="384"/>
                  </a:cubicBezTo>
                  <a:cubicBezTo>
                    <a:pt x="49" y="385"/>
                    <a:pt x="49" y="386"/>
                    <a:pt x="50" y="387"/>
                  </a:cubicBezTo>
                  <a:cubicBezTo>
                    <a:pt x="51" y="392"/>
                    <a:pt x="52" y="396"/>
                    <a:pt x="56" y="401"/>
                  </a:cubicBezTo>
                  <a:cubicBezTo>
                    <a:pt x="57" y="401"/>
                    <a:pt x="58" y="402"/>
                    <a:pt x="59" y="403"/>
                  </a:cubicBezTo>
                  <a:cubicBezTo>
                    <a:pt x="61" y="405"/>
                    <a:pt x="64" y="408"/>
                    <a:pt x="64" y="410"/>
                  </a:cubicBezTo>
                  <a:cubicBezTo>
                    <a:pt x="64" y="412"/>
                    <a:pt x="63" y="413"/>
                    <a:pt x="61" y="416"/>
                  </a:cubicBezTo>
                  <a:cubicBezTo>
                    <a:pt x="60" y="416"/>
                    <a:pt x="60" y="417"/>
                    <a:pt x="59" y="417"/>
                  </a:cubicBezTo>
                  <a:cubicBezTo>
                    <a:pt x="56" y="421"/>
                    <a:pt x="54" y="428"/>
                    <a:pt x="56" y="433"/>
                  </a:cubicBezTo>
                  <a:cubicBezTo>
                    <a:pt x="56" y="435"/>
                    <a:pt x="58" y="437"/>
                    <a:pt x="59" y="438"/>
                  </a:cubicBezTo>
                  <a:cubicBezTo>
                    <a:pt x="60" y="438"/>
                    <a:pt x="60" y="439"/>
                    <a:pt x="60" y="439"/>
                  </a:cubicBezTo>
                  <a:cubicBezTo>
                    <a:pt x="61" y="440"/>
                    <a:pt x="61" y="442"/>
                    <a:pt x="61" y="443"/>
                  </a:cubicBezTo>
                  <a:cubicBezTo>
                    <a:pt x="58" y="438"/>
                    <a:pt x="54" y="433"/>
                    <a:pt x="50" y="433"/>
                  </a:cubicBezTo>
                  <a:cubicBezTo>
                    <a:pt x="46" y="432"/>
                    <a:pt x="46" y="432"/>
                    <a:pt x="46" y="432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52" y="478"/>
                    <a:pt x="59" y="528"/>
                    <a:pt x="66" y="577"/>
                  </a:cubicBezTo>
                  <a:cubicBezTo>
                    <a:pt x="67" y="578"/>
                    <a:pt x="67" y="580"/>
                    <a:pt x="67" y="581"/>
                  </a:cubicBezTo>
                  <a:cubicBezTo>
                    <a:pt x="68" y="585"/>
                    <a:pt x="68" y="589"/>
                    <a:pt x="69" y="593"/>
                  </a:cubicBezTo>
                  <a:cubicBezTo>
                    <a:pt x="69" y="604"/>
                    <a:pt x="73" y="608"/>
                    <a:pt x="78" y="616"/>
                  </a:cubicBezTo>
                  <a:cubicBezTo>
                    <a:pt x="81" y="619"/>
                    <a:pt x="81" y="619"/>
                    <a:pt x="81" y="619"/>
                  </a:cubicBezTo>
                  <a:cubicBezTo>
                    <a:pt x="83" y="622"/>
                    <a:pt x="85" y="624"/>
                    <a:pt x="88" y="626"/>
                  </a:cubicBezTo>
                  <a:cubicBezTo>
                    <a:pt x="90" y="628"/>
                    <a:pt x="92" y="630"/>
                    <a:pt x="94" y="633"/>
                  </a:cubicBezTo>
                  <a:cubicBezTo>
                    <a:pt x="96" y="635"/>
                    <a:pt x="97" y="637"/>
                    <a:pt x="99" y="639"/>
                  </a:cubicBezTo>
                  <a:cubicBezTo>
                    <a:pt x="105" y="647"/>
                    <a:pt x="109" y="653"/>
                    <a:pt x="120" y="653"/>
                  </a:cubicBezTo>
                  <a:cubicBezTo>
                    <a:pt x="122" y="653"/>
                    <a:pt x="124" y="653"/>
                    <a:pt x="126" y="652"/>
                  </a:cubicBezTo>
                  <a:cubicBezTo>
                    <a:pt x="128" y="652"/>
                    <a:pt x="131" y="651"/>
                    <a:pt x="134" y="651"/>
                  </a:cubicBezTo>
                  <a:cubicBezTo>
                    <a:pt x="138" y="650"/>
                    <a:pt x="145" y="648"/>
                    <a:pt x="149" y="648"/>
                  </a:cubicBezTo>
                  <a:cubicBezTo>
                    <a:pt x="150" y="648"/>
                    <a:pt x="150" y="648"/>
                    <a:pt x="150" y="648"/>
                  </a:cubicBezTo>
                  <a:cubicBezTo>
                    <a:pt x="154" y="648"/>
                    <a:pt x="158" y="651"/>
                    <a:pt x="162" y="654"/>
                  </a:cubicBezTo>
                  <a:cubicBezTo>
                    <a:pt x="164" y="656"/>
                    <a:pt x="166" y="658"/>
                    <a:pt x="169" y="659"/>
                  </a:cubicBezTo>
                  <a:cubicBezTo>
                    <a:pt x="172" y="660"/>
                    <a:pt x="174" y="661"/>
                    <a:pt x="176" y="661"/>
                  </a:cubicBezTo>
                  <a:cubicBezTo>
                    <a:pt x="179" y="661"/>
                    <a:pt x="181" y="660"/>
                    <a:pt x="183" y="658"/>
                  </a:cubicBezTo>
                  <a:cubicBezTo>
                    <a:pt x="184" y="658"/>
                    <a:pt x="184" y="658"/>
                    <a:pt x="184" y="658"/>
                  </a:cubicBezTo>
                  <a:cubicBezTo>
                    <a:pt x="185" y="657"/>
                    <a:pt x="186" y="657"/>
                    <a:pt x="187" y="656"/>
                  </a:cubicBezTo>
                  <a:cubicBezTo>
                    <a:pt x="191" y="654"/>
                    <a:pt x="195" y="653"/>
                    <a:pt x="200" y="652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3" y="651"/>
                    <a:pt x="205" y="650"/>
                    <a:pt x="208" y="649"/>
                  </a:cubicBezTo>
                  <a:cubicBezTo>
                    <a:pt x="211" y="648"/>
                    <a:pt x="214" y="647"/>
                    <a:pt x="217" y="647"/>
                  </a:cubicBezTo>
                  <a:cubicBezTo>
                    <a:pt x="218" y="647"/>
                    <a:pt x="218" y="647"/>
                    <a:pt x="219" y="648"/>
                  </a:cubicBezTo>
                  <a:cubicBezTo>
                    <a:pt x="222" y="649"/>
                    <a:pt x="223" y="652"/>
                    <a:pt x="224" y="657"/>
                  </a:cubicBezTo>
                  <a:cubicBezTo>
                    <a:pt x="226" y="661"/>
                    <a:pt x="226" y="661"/>
                    <a:pt x="226" y="661"/>
                  </a:cubicBezTo>
                  <a:cubicBezTo>
                    <a:pt x="226" y="663"/>
                    <a:pt x="227" y="664"/>
                    <a:pt x="227" y="666"/>
                  </a:cubicBezTo>
                  <a:cubicBezTo>
                    <a:pt x="228" y="669"/>
                    <a:pt x="228" y="669"/>
                    <a:pt x="228" y="669"/>
                  </a:cubicBezTo>
                  <a:cubicBezTo>
                    <a:pt x="231" y="668"/>
                    <a:pt x="231" y="668"/>
                    <a:pt x="231" y="668"/>
                  </a:cubicBezTo>
                  <a:cubicBezTo>
                    <a:pt x="234" y="668"/>
                    <a:pt x="238" y="667"/>
                    <a:pt x="241" y="667"/>
                  </a:cubicBezTo>
                  <a:cubicBezTo>
                    <a:pt x="246" y="666"/>
                    <a:pt x="252" y="665"/>
                    <a:pt x="257" y="664"/>
                  </a:cubicBezTo>
                  <a:cubicBezTo>
                    <a:pt x="260" y="663"/>
                    <a:pt x="262" y="662"/>
                    <a:pt x="264" y="661"/>
                  </a:cubicBezTo>
                  <a:cubicBezTo>
                    <a:pt x="267" y="660"/>
                    <a:pt x="269" y="659"/>
                    <a:pt x="271" y="658"/>
                  </a:cubicBezTo>
                  <a:cubicBezTo>
                    <a:pt x="272" y="658"/>
                    <a:pt x="274" y="657"/>
                    <a:pt x="275" y="657"/>
                  </a:cubicBezTo>
                  <a:cubicBezTo>
                    <a:pt x="279" y="656"/>
                    <a:pt x="282" y="655"/>
                    <a:pt x="286" y="655"/>
                  </a:cubicBezTo>
                  <a:cubicBezTo>
                    <a:pt x="291" y="655"/>
                    <a:pt x="296" y="653"/>
                    <a:pt x="301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6" y="648"/>
                    <a:pt x="310" y="646"/>
                    <a:pt x="312" y="640"/>
                  </a:cubicBezTo>
                  <a:cubicBezTo>
                    <a:pt x="312" y="640"/>
                    <a:pt x="312" y="639"/>
                    <a:pt x="313" y="638"/>
                  </a:cubicBezTo>
                  <a:cubicBezTo>
                    <a:pt x="313" y="637"/>
                    <a:pt x="313" y="636"/>
                    <a:pt x="314" y="635"/>
                  </a:cubicBezTo>
                  <a:cubicBezTo>
                    <a:pt x="316" y="633"/>
                    <a:pt x="317" y="632"/>
                    <a:pt x="319" y="631"/>
                  </a:cubicBezTo>
                  <a:cubicBezTo>
                    <a:pt x="322" y="631"/>
                    <a:pt x="325" y="629"/>
                    <a:pt x="327" y="626"/>
                  </a:cubicBezTo>
                  <a:cubicBezTo>
                    <a:pt x="328" y="623"/>
                    <a:pt x="328" y="621"/>
                    <a:pt x="329" y="619"/>
                  </a:cubicBezTo>
                  <a:cubicBezTo>
                    <a:pt x="329" y="617"/>
                    <a:pt x="329" y="615"/>
                    <a:pt x="330" y="613"/>
                  </a:cubicBezTo>
                  <a:cubicBezTo>
                    <a:pt x="332" y="609"/>
                    <a:pt x="333" y="605"/>
                    <a:pt x="333" y="599"/>
                  </a:cubicBezTo>
                  <a:cubicBezTo>
                    <a:pt x="333" y="596"/>
                    <a:pt x="333" y="593"/>
                    <a:pt x="332" y="591"/>
                  </a:cubicBezTo>
                  <a:cubicBezTo>
                    <a:pt x="332" y="589"/>
                    <a:pt x="332" y="587"/>
                    <a:pt x="331" y="585"/>
                  </a:cubicBezTo>
                  <a:cubicBezTo>
                    <a:pt x="331" y="582"/>
                    <a:pt x="332" y="579"/>
                    <a:pt x="333" y="575"/>
                  </a:cubicBezTo>
                  <a:cubicBezTo>
                    <a:pt x="334" y="574"/>
                    <a:pt x="334" y="571"/>
                    <a:pt x="335" y="569"/>
                  </a:cubicBezTo>
                  <a:cubicBezTo>
                    <a:pt x="335" y="567"/>
                    <a:pt x="335" y="565"/>
                    <a:pt x="335" y="562"/>
                  </a:cubicBezTo>
                  <a:cubicBezTo>
                    <a:pt x="334" y="560"/>
                    <a:pt x="334" y="558"/>
                    <a:pt x="335" y="556"/>
                  </a:cubicBezTo>
                  <a:cubicBezTo>
                    <a:pt x="335" y="554"/>
                    <a:pt x="336" y="553"/>
                    <a:pt x="337" y="552"/>
                  </a:cubicBezTo>
                  <a:cubicBezTo>
                    <a:pt x="338" y="550"/>
                    <a:pt x="338" y="548"/>
                    <a:pt x="339" y="546"/>
                  </a:cubicBezTo>
                  <a:cubicBezTo>
                    <a:pt x="339" y="545"/>
                    <a:pt x="340" y="544"/>
                    <a:pt x="340" y="543"/>
                  </a:cubicBezTo>
                  <a:cubicBezTo>
                    <a:pt x="340" y="542"/>
                    <a:pt x="341" y="537"/>
                    <a:pt x="342" y="537"/>
                  </a:cubicBezTo>
                  <a:cubicBezTo>
                    <a:pt x="343" y="537"/>
                    <a:pt x="344" y="538"/>
                    <a:pt x="346" y="538"/>
                  </a:cubicBezTo>
                  <a:cubicBezTo>
                    <a:pt x="348" y="540"/>
                    <a:pt x="348" y="540"/>
                    <a:pt x="348" y="540"/>
                  </a:cubicBezTo>
                  <a:cubicBezTo>
                    <a:pt x="350" y="538"/>
                    <a:pt x="350" y="538"/>
                    <a:pt x="350" y="538"/>
                  </a:cubicBezTo>
                  <a:cubicBezTo>
                    <a:pt x="351" y="536"/>
                    <a:pt x="352" y="535"/>
                    <a:pt x="354" y="534"/>
                  </a:cubicBezTo>
                  <a:cubicBezTo>
                    <a:pt x="355" y="532"/>
                    <a:pt x="357" y="530"/>
                    <a:pt x="358" y="528"/>
                  </a:cubicBezTo>
                  <a:cubicBezTo>
                    <a:pt x="361" y="524"/>
                    <a:pt x="360" y="520"/>
                    <a:pt x="359" y="517"/>
                  </a:cubicBezTo>
                  <a:cubicBezTo>
                    <a:pt x="358" y="514"/>
                    <a:pt x="357" y="511"/>
                    <a:pt x="359" y="509"/>
                  </a:cubicBezTo>
                  <a:cubicBezTo>
                    <a:pt x="361" y="506"/>
                    <a:pt x="376" y="499"/>
                    <a:pt x="379" y="499"/>
                  </a:cubicBezTo>
                  <a:cubicBezTo>
                    <a:pt x="380" y="499"/>
                    <a:pt x="380" y="499"/>
                    <a:pt x="381" y="499"/>
                  </a:cubicBezTo>
                  <a:cubicBezTo>
                    <a:pt x="382" y="499"/>
                    <a:pt x="383" y="499"/>
                    <a:pt x="384" y="500"/>
                  </a:cubicBezTo>
                  <a:cubicBezTo>
                    <a:pt x="384" y="500"/>
                    <a:pt x="385" y="500"/>
                    <a:pt x="386" y="500"/>
                  </a:cubicBezTo>
                  <a:cubicBezTo>
                    <a:pt x="387" y="500"/>
                    <a:pt x="388" y="500"/>
                    <a:pt x="389" y="499"/>
                  </a:cubicBezTo>
                  <a:cubicBezTo>
                    <a:pt x="390" y="499"/>
                    <a:pt x="391" y="498"/>
                    <a:pt x="394" y="495"/>
                  </a:cubicBezTo>
                  <a:cubicBezTo>
                    <a:pt x="395" y="494"/>
                    <a:pt x="396" y="493"/>
                    <a:pt x="397" y="493"/>
                  </a:cubicBezTo>
                  <a:cubicBezTo>
                    <a:pt x="402" y="489"/>
                    <a:pt x="407" y="486"/>
                    <a:pt x="412" y="484"/>
                  </a:cubicBezTo>
                  <a:cubicBezTo>
                    <a:pt x="414" y="484"/>
                    <a:pt x="414" y="484"/>
                    <a:pt x="414" y="484"/>
                  </a:cubicBezTo>
                  <a:cubicBezTo>
                    <a:pt x="414" y="482"/>
                    <a:pt x="414" y="482"/>
                    <a:pt x="414" y="482"/>
                  </a:cubicBezTo>
                  <a:cubicBezTo>
                    <a:pt x="414" y="482"/>
                    <a:pt x="414" y="481"/>
                    <a:pt x="414" y="481"/>
                  </a:cubicBezTo>
                  <a:cubicBezTo>
                    <a:pt x="414" y="481"/>
                    <a:pt x="415" y="481"/>
                    <a:pt x="415" y="481"/>
                  </a:cubicBezTo>
                  <a:cubicBezTo>
                    <a:pt x="416" y="481"/>
                    <a:pt x="417" y="481"/>
                    <a:pt x="417" y="482"/>
                  </a:cubicBezTo>
                  <a:cubicBezTo>
                    <a:pt x="418" y="482"/>
                    <a:pt x="419" y="482"/>
                    <a:pt x="420" y="482"/>
                  </a:cubicBezTo>
                  <a:cubicBezTo>
                    <a:pt x="424" y="482"/>
                    <a:pt x="428" y="481"/>
                    <a:pt x="431" y="480"/>
                  </a:cubicBezTo>
                  <a:cubicBezTo>
                    <a:pt x="436" y="478"/>
                    <a:pt x="438" y="474"/>
                    <a:pt x="440" y="471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41" y="469"/>
                    <a:pt x="441" y="469"/>
                    <a:pt x="442" y="468"/>
                  </a:cubicBezTo>
                  <a:cubicBezTo>
                    <a:pt x="442" y="467"/>
                    <a:pt x="443" y="466"/>
                    <a:pt x="444" y="465"/>
                  </a:cubicBezTo>
                  <a:cubicBezTo>
                    <a:pt x="444" y="464"/>
                    <a:pt x="444" y="464"/>
                    <a:pt x="444" y="464"/>
                  </a:cubicBezTo>
                  <a:cubicBezTo>
                    <a:pt x="445" y="463"/>
                    <a:pt x="445" y="462"/>
                    <a:pt x="445" y="461"/>
                  </a:cubicBezTo>
                  <a:cubicBezTo>
                    <a:pt x="446" y="461"/>
                    <a:pt x="446" y="460"/>
                    <a:pt x="447" y="459"/>
                  </a:cubicBezTo>
                  <a:cubicBezTo>
                    <a:pt x="447" y="459"/>
                    <a:pt x="447" y="458"/>
                    <a:pt x="448" y="457"/>
                  </a:cubicBezTo>
                  <a:cubicBezTo>
                    <a:pt x="448" y="457"/>
                    <a:pt x="448" y="457"/>
                    <a:pt x="449" y="456"/>
                  </a:cubicBezTo>
                  <a:cubicBezTo>
                    <a:pt x="449" y="456"/>
                    <a:pt x="450" y="455"/>
                    <a:pt x="450" y="454"/>
                  </a:cubicBezTo>
                  <a:cubicBezTo>
                    <a:pt x="452" y="452"/>
                    <a:pt x="452" y="449"/>
                    <a:pt x="451" y="445"/>
                  </a:cubicBezTo>
                  <a:cubicBezTo>
                    <a:pt x="451" y="442"/>
                    <a:pt x="449" y="439"/>
                    <a:pt x="446" y="436"/>
                  </a:cubicBezTo>
                  <a:cubicBezTo>
                    <a:pt x="442" y="430"/>
                    <a:pt x="435" y="427"/>
                    <a:pt x="427" y="427"/>
                  </a:cubicBezTo>
                  <a:cubicBezTo>
                    <a:pt x="416" y="427"/>
                    <a:pt x="403" y="433"/>
                    <a:pt x="397" y="437"/>
                  </a:cubicBezTo>
                  <a:cubicBezTo>
                    <a:pt x="380" y="446"/>
                    <a:pt x="367" y="460"/>
                    <a:pt x="357" y="471"/>
                  </a:cubicBezTo>
                  <a:cubicBezTo>
                    <a:pt x="347" y="482"/>
                    <a:pt x="339" y="493"/>
                    <a:pt x="333" y="504"/>
                  </a:cubicBezTo>
                  <a:cubicBezTo>
                    <a:pt x="332" y="506"/>
                    <a:pt x="332" y="506"/>
                    <a:pt x="332" y="506"/>
                  </a:cubicBezTo>
                  <a:cubicBezTo>
                    <a:pt x="330" y="510"/>
                    <a:pt x="327" y="515"/>
                    <a:pt x="326" y="520"/>
                  </a:cubicBezTo>
                  <a:cubicBezTo>
                    <a:pt x="324" y="527"/>
                    <a:pt x="322" y="533"/>
                    <a:pt x="319" y="540"/>
                  </a:cubicBezTo>
                  <a:cubicBezTo>
                    <a:pt x="317" y="543"/>
                    <a:pt x="316" y="546"/>
                    <a:pt x="315" y="549"/>
                  </a:cubicBezTo>
                  <a:cubicBezTo>
                    <a:pt x="314" y="554"/>
                    <a:pt x="312" y="558"/>
                    <a:pt x="309" y="562"/>
                  </a:cubicBezTo>
                  <a:cubicBezTo>
                    <a:pt x="309" y="562"/>
                    <a:pt x="309" y="562"/>
                    <a:pt x="309" y="562"/>
                  </a:cubicBezTo>
                  <a:cubicBezTo>
                    <a:pt x="308" y="563"/>
                    <a:pt x="307" y="565"/>
                    <a:pt x="306" y="565"/>
                  </a:cubicBezTo>
                  <a:cubicBezTo>
                    <a:pt x="306" y="566"/>
                    <a:pt x="305" y="566"/>
                    <a:pt x="305" y="566"/>
                  </a:cubicBezTo>
                  <a:cubicBezTo>
                    <a:pt x="303" y="567"/>
                    <a:pt x="302" y="567"/>
                    <a:pt x="301" y="568"/>
                  </a:cubicBezTo>
                  <a:cubicBezTo>
                    <a:pt x="301" y="568"/>
                    <a:pt x="301" y="568"/>
                    <a:pt x="302" y="567"/>
                  </a:cubicBezTo>
                  <a:cubicBezTo>
                    <a:pt x="302" y="567"/>
                    <a:pt x="302" y="566"/>
                    <a:pt x="303" y="566"/>
                  </a:cubicBezTo>
                  <a:cubicBezTo>
                    <a:pt x="303" y="565"/>
                    <a:pt x="303" y="564"/>
                    <a:pt x="304" y="564"/>
                  </a:cubicBezTo>
                  <a:cubicBezTo>
                    <a:pt x="305" y="563"/>
                    <a:pt x="308" y="562"/>
                    <a:pt x="308" y="558"/>
                  </a:cubicBezTo>
                  <a:cubicBezTo>
                    <a:pt x="308" y="557"/>
                    <a:pt x="308" y="556"/>
                    <a:pt x="308" y="554"/>
                  </a:cubicBezTo>
                  <a:cubicBezTo>
                    <a:pt x="308" y="553"/>
                    <a:pt x="308" y="551"/>
                    <a:pt x="308" y="550"/>
                  </a:cubicBezTo>
                  <a:cubicBezTo>
                    <a:pt x="308" y="549"/>
                    <a:pt x="309" y="548"/>
                    <a:pt x="309" y="547"/>
                  </a:cubicBezTo>
                  <a:cubicBezTo>
                    <a:pt x="310" y="545"/>
                    <a:pt x="310" y="543"/>
                    <a:pt x="311" y="541"/>
                  </a:cubicBezTo>
                  <a:cubicBezTo>
                    <a:pt x="312" y="540"/>
                    <a:pt x="312" y="539"/>
                    <a:pt x="312" y="539"/>
                  </a:cubicBezTo>
                  <a:cubicBezTo>
                    <a:pt x="313" y="538"/>
                    <a:pt x="313" y="537"/>
                    <a:pt x="314" y="536"/>
                  </a:cubicBezTo>
                  <a:cubicBezTo>
                    <a:pt x="314" y="536"/>
                    <a:pt x="314" y="536"/>
                    <a:pt x="314" y="536"/>
                  </a:cubicBezTo>
                  <a:cubicBezTo>
                    <a:pt x="315" y="536"/>
                    <a:pt x="316" y="535"/>
                    <a:pt x="316" y="535"/>
                  </a:cubicBezTo>
                  <a:cubicBezTo>
                    <a:pt x="317" y="534"/>
                    <a:pt x="317" y="533"/>
                    <a:pt x="318" y="532"/>
                  </a:cubicBezTo>
                  <a:cubicBezTo>
                    <a:pt x="318" y="532"/>
                    <a:pt x="318" y="532"/>
                    <a:pt x="318" y="532"/>
                  </a:cubicBezTo>
                  <a:cubicBezTo>
                    <a:pt x="320" y="527"/>
                    <a:pt x="320" y="523"/>
                    <a:pt x="321" y="519"/>
                  </a:cubicBezTo>
                  <a:cubicBezTo>
                    <a:pt x="321" y="517"/>
                    <a:pt x="321" y="514"/>
                    <a:pt x="322" y="512"/>
                  </a:cubicBezTo>
                  <a:cubicBezTo>
                    <a:pt x="322" y="510"/>
                    <a:pt x="323" y="509"/>
                    <a:pt x="324" y="507"/>
                  </a:cubicBezTo>
                  <a:cubicBezTo>
                    <a:pt x="325" y="507"/>
                    <a:pt x="325" y="506"/>
                    <a:pt x="325" y="505"/>
                  </a:cubicBezTo>
                  <a:cubicBezTo>
                    <a:pt x="328" y="502"/>
                    <a:pt x="328" y="497"/>
                    <a:pt x="328" y="493"/>
                  </a:cubicBezTo>
                  <a:cubicBezTo>
                    <a:pt x="328" y="491"/>
                    <a:pt x="328" y="489"/>
                    <a:pt x="329" y="486"/>
                  </a:cubicBezTo>
                  <a:cubicBezTo>
                    <a:pt x="331" y="479"/>
                    <a:pt x="335" y="473"/>
                    <a:pt x="339" y="468"/>
                  </a:cubicBezTo>
                  <a:cubicBezTo>
                    <a:pt x="340" y="466"/>
                    <a:pt x="342" y="464"/>
                    <a:pt x="344" y="462"/>
                  </a:cubicBezTo>
                  <a:cubicBezTo>
                    <a:pt x="346" y="460"/>
                    <a:pt x="348" y="458"/>
                    <a:pt x="350" y="457"/>
                  </a:cubicBezTo>
                  <a:cubicBezTo>
                    <a:pt x="352" y="455"/>
                    <a:pt x="354" y="453"/>
                    <a:pt x="356" y="452"/>
                  </a:cubicBezTo>
                  <a:cubicBezTo>
                    <a:pt x="357" y="451"/>
                    <a:pt x="358" y="450"/>
                    <a:pt x="360" y="449"/>
                  </a:cubicBezTo>
                  <a:cubicBezTo>
                    <a:pt x="361" y="449"/>
                    <a:pt x="364" y="447"/>
                    <a:pt x="365" y="444"/>
                  </a:cubicBezTo>
                  <a:cubicBezTo>
                    <a:pt x="365" y="443"/>
                    <a:pt x="365" y="442"/>
                    <a:pt x="365" y="441"/>
                  </a:cubicBezTo>
                  <a:cubicBezTo>
                    <a:pt x="365" y="441"/>
                    <a:pt x="365" y="441"/>
                    <a:pt x="365" y="440"/>
                  </a:cubicBezTo>
                  <a:cubicBezTo>
                    <a:pt x="365" y="439"/>
                    <a:pt x="365" y="437"/>
                    <a:pt x="365" y="435"/>
                  </a:cubicBezTo>
                  <a:cubicBezTo>
                    <a:pt x="365" y="433"/>
                    <a:pt x="365" y="431"/>
                    <a:pt x="365" y="429"/>
                  </a:cubicBezTo>
                  <a:cubicBezTo>
                    <a:pt x="365" y="426"/>
                    <a:pt x="365" y="423"/>
                    <a:pt x="366" y="420"/>
                  </a:cubicBezTo>
                  <a:cubicBezTo>
                    <a:pt x="367" y="416"/>
                    <a:pt x="369" y="413"/>
                    <a:pt x="372" y="411"/>
                  </a:cubicBezTo>
                  <a:cubicBezTo>
                    <a:pt x="373" y="410"/>
                    <a:pt x="373" y="410"/>
                    <a:pt x="373" y="410"/>
                  </a:cubicBezTo>
                  <a:cubicBezTo>
                    <a:pt x="373" y="409"/>
                    <a:pt x="374" y="408"/>
                    <a:pt x="375" y="408"/>
                  </a:cubicBezTo>
                  <a:cubicBezTo>
                    <a:pt x="377" y="407"/>
                    <a:pt x="379" y="407"/>
                    <a:pt x="381" y="406"/>
                  </a:cubicBezTo>
                  <a:cubicBezTo>
                    <a:pt x="383" y="404"/>
                    <a:pt x="385" y="403"/>
                    <a:pt x="388" y="401"/>
                  </a:cubicBezTo>
                  <a:cubicBezTo>
                    <a:pt x="389" y="400"/>
                    <a:pt x="389" y="400"/>
                    <a:pt x="389" y="400"/>
                  </a:cubicBezTo>
                  <a:cubicBezTo>
                    <a:pt x="391" y="399"/>
                    <a:pt x="393" y="398"/>
                    <a:pt x="395" y="397"/>
                  </a:cubicBezTo>
                  <a:cubicBezTo>
                    <a:pt x="396" y="395"/>
                    <a:pt x="396" y="395"/>
                    <a:pt x="397" y="395"/>
                  </a:cubicBezTo>
                  <a:cubicBezTo>
                    <a:pt x="401" y="394"/>
                    <a:pt x="405" y="393"/>
                    <a:pt x="409" y="392"/>
                  </a:cubicBezTo>
                  <a:cubicBezTo>
                    <a:pt x="410" y="391"/>
                    <a:pt x="411" y="391"/>
                    <a:pt x="412" y="390"/>
                  </a:cubicBezTo>
                  <a:cubicBezTo>
                    <a:pt x="413" y="390"/>
                    <a:pt x="413" y="390"/>
                    <a:pt x="414" y="389"/>
                  </a:cubicBezTo>
                  <a:cubicBezTo>
                    <a:pt x="415" y="389"/>
                    <a:pt x="415" y="389"/>
                    <a:pt x="416" y="388"/>
                  </a:cubicBezTo>
                  <a:cubicBezTo>
                    <a:pt x="417" y="388"/>
                    <a:pt x="418" y="388"/>
                    <a:pt x="418" y="387"/>
                  </a:cubicBezTo>
                  <a:cubicBezTo>
                    <a:pt x="419" y="387"/>
                    <a:pt x="420" y="387"/>
                    <a:pt x="421" y="387"/>
                  </a:cubicBezTo>
                  <a:cubicBezTo>
                    <a:pt x="422" y="387"/>
                    <a:pt x="422" y="387"/>
                    <a:pt x="422" y="387"/>
                  </a:cubicBezTo>
                  <a:cubicBezTo>
                    <a:pt x="423" y="386"/>
                    <a:pt x="424" y="386"/>
                    <a:pt x="426" y="386"/>
                  </a:cubicBezTo>
                  <a:cubicBezTo>
                    <a:pt x="428" y="385"/>
                    <a:pt x="429" y="384"/>
                    <a:pt x="431" y="383"/>
                  </a:cubicBezTo>
                  <a:cubicBezTo>
                    <a:pt x="431" y="383"/>
                    <a:pt x="432" y="383"/>
                    <a:pt x="432" y="382"/>
                  </a:cubicBezTo>
                  <a:cubicBezTo>
                    <a:pt x="433" y="382"/>
                    <a:pt x="434" y="383"/>
                    <a:pt x="435" y="383"/>
                  </a:cubicBezTo>
                  <a:cubicBezTo>
                    <a:pt x="435" y="383"/>
                    <a:pt x="436" y="383"/>
                    <a:pt x="436" y="383"/>
                  </a:cubicBezTo>
                  <a:cubicBezTo>
                    <a:pt x="439" y="383"/>
                    <a:pt x="442" y="381"/>
                    <a:pt x="444" y="380"/>
                  </a:cubicBezTo>
                  <a:cubicBezTo>
                    <a:pt x="445" y="380"/>
                    <a:pt x="447" y="379"/>
                    <a:pt x="449" y="377"/>
                  </a:cubicBezTo>
                  <a:cubicBezTo>
                    <a:pt x="449" y="377"/>
                    <a:pt x="450" y="376"/>
                    <a:pt x="450" y="376"/>
                  </a:cubicBezTo>
                  <a:cubicBezTo>
                    <a:pt x="450" y="376"/>
                    <a:pt x="450" y="375"/>
                    <a:pt x="451" y="375"/>
                  </a:cubicBezTo>
                  <a:cubicBezTo>
                    <a:pt x="451" y="375"/>
                    <a:pt x="451" y="375"/>
                    <a:pt x="452" y="375"/>
                  </a:cubicBezTo>
                  <a:cubicBezTo>
                    <a:pt x="453" y="375"/>
                    <a:pt x="453" y="375"/>
                    <a:pt x="454" y="375"/>
                  </a:cubicBezTo>
                  <a:cubicBezTo>
                    <a:pt x="455" y="374"/>
                    <a:pt x="455" y="374"/>
                    <a:pt x="456" y="374"/>
                  </a:cubicBezTo>
                  <a:cubicBezTo>
                    <a:pt x="457" y="373"/>
                    <a:pt x="458" y="373"/>
                    <a:pt x="459" y="373"/>
                  </a:cubicBezTo>
                  <a:cubicBezTo>
                    <a:pt x="460" y="372"/>
                    <a:pt x="461" y="372"/>
                    <a:pt x="463" y="371"/>
                  </a:cubicBezTo>
                  <a:cubicBezTo>
                    <a:pt x="463" y="371"/>
                    <a:pt x="464" y="371"/>
                    <a:pt x="464" y="370"/>
                  </a:cubicBezTo>
                  <a:cubicBezTo>
                    <a:pt x="465" y="370"/>
                    <a:pt x="465" y="370"/>
                    <a:pt x="466" y="370"/>
                  </a:cubicBezTo>
                  <a:cubicBezTo>
                    <a:pt x="467" y="370"/>
                    <a:pt x="468" y="369"/>
                    <a:pt x="469" y="369"/>
                  </a:cubicBezTo>
                  <a:cubicBezTo>
                    <a:pt x="469" y="369"/>
                    <a:pt x="470" y="368"/>
                    <a:pt x="471" y="368"/>
                  </a:cubicBezTo>
                  <a:cubicBezTo>
                    <a:pt x="472" y="368"/>
                    <a:pt x="472" y="368"/>
                    <a:pt x="472" y="368"/>
                  </a:cubicBezTo>
                  <a:cubicBezTo>
                    <a:pt x="473" y="367"/>
                    <a:pt x="474" y="367"/>
                    <a:pt x="475" y="366"/>
                  </a:cubicBezTo>
                  <a:cubicBezTo>
                    <a:pt x="476" y="366"/>
                    <a:pt x="476" y="365"/>
                    <a:pt x="477" y="365"/>
                  </a:cubicBezTo>
                  <a:cubicBezTo>
                    <a:pt x="477" y="365"/>
                    <a:pt x="477" y="365"/>
                    <a:pt x="477" y="365"/>
                  </a:cubicBezTo>
                  <a:cubicBezTo>
                    <a:pt x="478" y="365"/>
                    <a:pt x="479" y="365"/>
                    <a:pt x="480" y="366"/>
                  </a:cubicBezTo>
                  <a:cubicBezTo>
                    <a:pt x="481" y="366"/>
                    <a:pt x="482" y="366"/>
                    <a:pt x="484" y="366"/>
                  </a:cubicBezTo>
                  <a:cubicBezTo>
                    <a:pt x="485" y="366"/>
                    <a:pt x="486" y="366"/>
                    <a:pt x="486" y="366"/>
                  </a:cubicBezTo>
                  <a:cubicBezTo>
                    <a:pt x="489" y="365"/>
                    <a:pt x="491" y="363"/>
                    <a:pt x="492" y="361"/>
                  </a:cubicBezTo>
                  <a:cubicBezTo>
                    <a:pt x="493" y="361"/>
                    <a:pt x="493" y="361"/>
                    <a:pt x="493" y="361"/>
                  </a:cubicBezTo>
                  <a:cubicBezTo>
                    <a:pt x="495" y="359"/>
                    <a:pt x="497" y="357"/>
                    <a:pt x="499" y="356"/>
                  </a:cubicBezTo>
                  <a:cubicBezTo>
                    <a:pt x="499" y="356"/>
                    <a:pt x="500" y="356"/>
                    <a:pt x="501" y="355"/>
                  </a:cubicBezTo>
                  <a:cubicBezTo>
                    <a:pt x="502" y="355"/>
                    <a:pt x="503" y="355"/>
                    <a:pt x="504" y="354"/>
                  </a:cubicBezTo>
                  <a:cubicBezTo>
                    <a:pt x="505" y="353"/>
                    <a:pt x="506" y="352"/>
                    <a:pt x="507" y="351"/>
                  </a:cubicBezTo>
                  <a:cubicBezTo>
                    <a:pt x="508" y="350"/>
                    <a:pt x="510" y="349"/>
                    <a:pt x="511" y="349"/>
                  </a:cubicBezTo>
                  <a:cubicBezTo>
                    <a:pt x="512" y="348"/>
                    <a:pt x="513" y="348"/>
                    <a:pt x="514" y="348"/>
                  </a:cubicBezTo>
                  <a:cubicBezTo>
                    <a:pt x="516" y="348"/>
                    <a:pt x="517" y="348"/>
                    <a:pt x="519" y="348"/>
                  </a:cubicBezTo>
                  <a:cubicBezTo>
                    <a:pt x="523" y="346"/>
                    <a:pt x="523" y="343"/>
                    <a:pt x="524" y="341"/>
                  </a:cubicBezTo>
                  <a:cubicBezTo>
                    <a:pt x="524" y="341"/>
                    <a:pt x="524" y="339"/>
                    <a:pt x="524" y="338"/>
                  </a:cubicBezTo>
                  <a:cubicBezTo>
                    <a:pt x="524" y="337"/>
                    <a:pt x="524" y="336"/>
                    <a:pt x="524" y="335"/>
                  </a:cubicBezTo>
                  <a:cubicBezTo>
                    <a:pt x="525" y="332"/>
                    <a:pt x="526" y="329"/>
                    <a:pt x="527" y="326"/>
                  </a:cubicBezTo>
                  <a:cubicBezTo>
                    <a:pt x="528" y="323"/>
                    <a:pt x="529" y="321"/>
                    <a:pt x="530" y="318"/>
                  </a:cubicBezTo>
                  <a:cubicBezTo>
                    <a:pt x="531" y="315"/>
                    <a:pt x="532" y="313"/>
                    <a:pt x="532" y="311"/>
                  </a:cubicBezTo>
                  <a:cubicBezTo>
                    <a:pt x="532" y="309"/>
                    <a:pt x="532" y="309"/>
                    <a:pt x="532" y="309"/>
                  </a:cubicBezTo>
                  <a:cubicBezTo>
                    <a:pt x="533" y="308"/>
                    <a:pt x="533" y="307"/>
                    <a:pt x="533" y="306"/>
                  </a:cubicBezTo>
                  <a:cubicBezTo>
                    <a:pt x="534" y="305"/>
                    <a:pt x="534" y="304"/>
                    <a:pt x="534" y="303"/>
                  </a:cubicBezTo>
                  <a:cubicBezTo>
                    <a:pt x="535" y="301"/>
                    <a:pt x="535" y="300"/>
                    <a:pt x="535" y="298"/>
                  </a:cubicBezTo>
                  <a:cubicBezTo>
                    <a:pt x="535" y="297"/>
                    <a:pt x="536" y="296"/>
                    <a:pt x="536" y="295"/>
                  </a:cubicBezTo>
                  <a:cubicBezTo>
                    <a:pt x="536" y="295"/>
                    <a:pt x="536" y="294"/>
                    <a:pt x="536" y="293"/>
                  </a:cubicBezTo>
                  <a:cubicBezTo>
                    <a:pt x="536" y="291"/>
                    <a:pt x="537" y="290"/>
                    <a:pt x="538" y="289"/>
                  </a:cubicBezTo>
                  <a:cubicBezTo>
                    <a:pt x="539" y="288"/>
                    <a:pt x="540" y="287"/>
                    <a:pt x="541" y="287"/>
                  </a:cubicBezTo>
                  <a:cubicBezTo>
                    <a:pt x="544" y="286"/>
                    <a:pt x="545" y="283"/>
                    <a:pt x="547" y="281"/>
                  </a:cubicBezTo>
                  <a:cubicBezTo>
                    <a:pt x="547" y="281"/>
                    <a:pt x="547" y="280"/>
                    <a:pt x="547" y="280"/>
                  </a:cubicBezTo>
                  <a:cubicBezTo>
                    <a:pt x="549" y="277"/>
                    <a:pt x="551" y="274"/>
                    <a:pt x="553" y="272"/>
                  </a:cubicBezTo>
                  <a:cubicBezTo>
                    <a:pt x="555" y="270"/>
                    <a:pt x="557" y="269"/>
                    <a:pt x="559" y="267"/>
                  </a:cubicBezTo>
                  <a:cubicBezTo>
                    <a:pt x="562" y="266"/>
                    <a:pt x="562" y="266"/>
                    <a:pt x="562" y="266"/>
                  </a:cubicBezTo>
                  <a:lnTo>
                    <a:pt x="551" y="246"/>
                  </a:lnTo>
                  <a:close/>
                </a:path>
              </a:pathLst>
            </a:custGeom>
            <a:solidFill>
              <a:schemeClr val="bg2"/>
            </a:solidFill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9398486" y="8148830"/>
              <a:ext cx="82070" cy="78396"/>
            </a:xfrm>
            <a:custGeom>
              <a:avLst/>
              <a:gdLst>
                <a:gd name="T0" fmla="*/ 13 w 15"/>
                <a:gd name="T1" fmla="*/ 2 h 16"/>
                <a:gd name="T2" fmla="*/ 9 w 15"/>
                <a:gd name="T3" fmla="*/ 0 h 16"/>
                <a:gd name="T4" fmla="*/ 5 w 15"/>
                <a:gd name="T5" fmla="*/ 0 h 16"/>
                <a:gd name="T6" fmla="*/ 0 w 15"/>
                <a:gd name="T7" fmla="*/ 8 h 16"/>
                <a:gd name="T8" fmla="*/ 5 w 15"/>
                <a:gd name="T9" fmla="*/ 15 h 16"/>
                <a:gd name="T10" fmla="*/ 8 w 15"/>
                <a:gd name="T11" fmla="*/ 16 h 16"/>
                <a:gd name="T12" fmla="*/ 15 w 15"/>
                <a:gd name="T13" fmla="*/ 8 h 16"/>
                <a:gd name="T14" fmla="*/ 13 w 15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6">
                  <a:moveTo>
                    <a:pt x="13" y="2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11" y="16"/>
                    <a:pt x="14" y="14"/>
                    <a:pt x="15" y="8"/>
                  </a:cubicBezTo>
                  <a:cubicBezTo>
                    <a:pt x="15" y="6"/>
                    <a:pt x="15" y="3"/>
                    <a:pt x="13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18684477" y="4790871"/>
              <a:ext cx="77966" cy="59730"/>
            </a:xfrm>
            <a:custGeom>
              <a:avLst/>
              <a:gdLst>
                <a:gd name="T0" fmla="*/ 7 w 14"/>
                <a:gd name="T1" fmla="*/ 0 h 12"/>
                <a:gd name="T2" fmla="*/ 1 w 14"/>
                <a:gd name="T3" fmla="*/ 3 h 12"/>
                <a:gd name="T4" fmla="*/ 3 w 14"/>
                <a:gd name="T5" fmla="*/ 9 h 12"/>
                <a:gd name="T6" fmla="*/ 7 w 14"/>
                <a:gd name="T7" fmla="*/ 11 h 12"/>
                <a:gd name="T8" fmla="*/ 9 w 14"/>
                <a:gd name="T9" fmla="*/ 12 h 12"/>
                <a:gd name="T10" fmla="*/ 9 w 14"/>
                <a:gd name="T11" fmla="*/ 12 h 12"/>
                <a:gd name="T12" fmla="*/ 13 w 14"/>
                <a:gd name="T13" fmla="*/ 10 h 12"/>
                <a:gd name="T14" fmla="*/ 14 w 14"/>
                <a:gd name="T15" fmla="*/ 6 h 12"/>
                <a:gd name="T16" fmla="*/ 7 w 1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0" y="6"/>
                    <a:pt x="3" y="9"/>
                  </a:cubicBezTo>
                  <a:cubicBezTo>
                    <a:pt x="4" y="10"/>
                    <a:pt x="5" y="10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4" y="8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18298748" y="5138053"/>
              <a:ext cx="82070" cy="134393"/>
            </a:xfrm>
            <a:custGeom>
              <a:avLst/>
              <a:gdLst>
                <a:gd name="T0" fmla="*/ 15 w 15"/>
                <a:gd name="T1" fmla="*/ 7 h 27"/>
                <a:gd name="T2" fmla="*/ 8 w 15"/>
                <a:gd name="T3" fmla="*/ 0 h 27"/>
                <a:gd name="T4" fmla="*/ 7 w 15"/>
                <a:gd name="T5" fmla="*/ 0 h 27"/>
                <a:gd name="T6" fmla="*/ 2 w 15"/>
                <a:gd name="T7" fmla="*/ 6 h 27"/>
                <a:gd name="T8" fmla="*/ 1 w 15"/>
                <a:gd name="T9" fmla="*/ 7 h 27"/>
                <a:gd name="T10" fmla="*/ 1 w 15"/>
                <a:gd name="T11" fmla="*/ 8 h 27"/>
                <a:gd name="T12" fmla="*/ 0 w 15"/>
                <a:gd name="T13" fmla="*/ 13 h 27"/>
                <a:gd name="T14" fmla="*/ 0 w 15"/>
                <a:gd name="T15" fmla="*/ 15 h 27"/>
                <a:gd name="T16" fmla="*/ 3 w 15"/>
                <a:gd name="T17" fmla="*/ 25 h 27"/>
                <a:gd name="T18" fmla="*/ 7 w 15"/>
                <a:gd name="T19" fmla="*/ 27 h 27"/>
                <a:gd name="T20" fmla="*/ 10 w 15"/>
                <a:gd name="T21" fmla="*/ 25 h 27"/>
                <a:gd name="T22" fmla="*/ 15 w 15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7">
                  <a:moveTo>
                    <a:pt x="15" y="7"/>
                  </a:moveTo>
                  <a:cubicBezTo>
                    <a:pt x="14" y="4"/>
                    <a:pt x="12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2" y="4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0"/>
                    <a:pt x="1" y="23"/>
                    <a:pt x="3" y="25"/>
                  </a:cubicBezTo>
                  <a:cubicBezTo>
                    <a:pt x="4" y="26"/>
                    <a:pt x="5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4" y="21"/>
                    <a:pt x="15" y="9"/>
                    <a:pt x="15" y="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15851012" y="3486139"/>
              <a:ext cx="769406" cy="625301"/>
            </a:xfrm>
            <a:custGeom>
              <a:avLst/>
              <a:gdLst>
                <a:gd name="T0" fmla="*/ 136 w 141"/>
                <a:gd name="T1" fmla="*/ 61 h 126"/>
                <a:gd name="T2" fmla="*/ 132 w 141"/>
                <a:gd name="T3" fmla="*/ 44 h 126"/>
                <a:gd name="T4" fmla="*/ 115 w 141"/>
                <a:gd name="T5" fmla="*/ 36 h 126"/>
                <a:gd name="T6" fmla="*/ 106 w 141"/>
                <a:gd name="T7" fmla="*/ 30 h 126"/>
                <a:gd name="T8" fmla="*/ 99 w 141"/>
                <a:gd name="T9" fmla="*/ 14 h 126"/>
                <a:gd name="T10" fmla="*/ 84 w 141"/>
                <a:gd name="T11" fmla="*/ 8 h 126"/>
                <a:gd name="T12" fmla="*/ 70 w 141"/>
                <a:gd name="T13" fmla="*/ 2 h 126"/>
                <a:gd name="T14" fmla="*/ 61 w 141"/>
                <a:gd name="T15" fmla="*/ 1 h 126"/>
                <a:gd name="T16" fmla="*/ 56 w 141"/>
                <a:gd name="T17" fmla="*/ 8 h 126"/>
                <a:gd name="T18" fmla="*/ 55 w 141"/>
                <a:gd name="T19" fmla="*/ 20 h 126"/>
                <a:gd name="T20" fmla="*/ 49 w 141"/>
                <a:gd name="T21" fmla="*/ 33 h 126"/>
                <a:gd name="T22" fmla="*/ 38 w 141"/>
                <a:gd name="T23" fmla="*/ 40 h 126"/>
                <a:gd name="T24" fmla="*/ 33 w 141"/>
                <a:gd name="T25" fmla="*/ 45 h 126"/>
                <a:gd name="T26" fmla="*/ 32 w 141"/>
                <a:gd name="T27" fmla="*/ 48 h 126"/>
                <a:gd name="T28" fmla="*/ 25 w 141"/>
                <a:gd name="T29" fmla="*/ 50 h 126"/>
                <a:gd name="T30" fmla="*/ 21 w 141"/>
                <a:gd name="T31" fmla="*/ 57 h 126"/>
                <a:gd name="T32" fmla="*/ 14 w 141"/>
                <a:gd name="T33" fmla="*/ 60 h 126"/>
                <a:gd name="T34" fmla="*/ 9 w 141"/>
                <a:gd name="T35" fmla="*/ 64 h 126"/>
                <a:gd name="T36" fmla="*/ 4 w 141"/>
                <a:gd name="T37" fmla="*/ 81 h 126"/>
                <a:gd name="T38" fmla="*/ 6 w 141"/>
                <a:gd name="T39" fmla="*/ 85 h 126"/>
                <a:gd name="T40" fmla="*/ 10 w 141"/>
                <a:gd name="T41" fmla="*/ 92 h 126"/>
                <a:gd name="T42" fmla="*/ 13 w 141"/>
                <a:gd name="T43" fmla="*/ 103 h 126"/>
                <a:gd name="T44" fmla="*/ 8 w 141"/>
                <a:gd name="T45" fmla="*/ 121 h 126"/>
                <a:gd name="T46" fmla="*/ 17 w 141"/>
                <a:gd name="T47" fmla="*/ 126 h 126"/>
                <a:gd name="T48" fmla="*/ 23 w 141"/>
                <a:gd name="T49" fmla="*/ 125 h 126"/>
                <a:gd name="T50" fmla="*/ 28 w 141"/>
                <a:gd name="T51" fmla="*/ 124 h 126"/>
                <a:gd name="T52" fmla="*/ 36 w 141"/>
                <a:gd name="T53" fmla="*/ 123 h 126"/>
                <a:gd name="T54" fmla="*/ 44 w 141"/>
                <a:gd name="T55" fmla="*/ 126 h 126"/>
                <a:gd name="T56" fmla="*/ 54 w 141"/>
                <a:gd name="T57" fmla="*/ 119 h 126"/>
                <a:gd name="T58" fmla="*/ 59 w 141"/>
                <a:gd name="T59" fmla="*/ 112 h 126"/>
                <a:gd name="T60" fmla="*/ 67 w 141"/>
                <a:gd name="T61" fmla="*/ 104 h 126"/>
                <a:gd name="T62" fmla="*/ 73 w 141"/>
                <a:gd name="T63" fmla="*/ 105 h 126"/>
                <a:gd name="T64" fmla="*/ 85 w 141"/>
                <a:gd name="T65" fmla="*/ 95 h 126"/>
                <a:gd name="T66" fmla="*/ 94 w 141"/>
                <a:gd name="T67" fmla="*/ 93 h 126"/>
                <a:gd name="T68" fmla="*/ 102 w 141"/>
                <a:gd name="T69" fmla="*/ 91 h 126"/>
                <a:gd name="T70" fmla="*/ 111 w 141"/>
                <a:gd name="T71" fmla="*/ 88 h 126"/>
                <a:gd name="T72" fmla="*/ 118 w 141"/>
                <a:gd name="T73" fmla="*/ 86 h 126"/>
                <a:gd name="T74" fmla="*/ 123 w 141"/>
                <a:gd name="T75" fmla="*/ 86 h 126"/>
                <a:gd name="T76" fmla="*/ 140 w 141"/>
                <a:gd name="T7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26">
                  <a:moveTo>
                    <a:pt x="137" y="64"/>
                  </a:moveTo>
                  <a:cubicBezTo>
                    <a:pt x="137" y="63"/>
                    <a:pt x="136" y="62"/>
                    <a:pt x="136" y="61"/>
                  </a:cubicBezTo>
                  <a:cubicBezTo>
                    <a:pt x="135" y="59"/>
                    <a:pt x="135" y="56"/>
                    <a:pt x="135" y="54"/>
                  </a:cubicBezTo>
                  <a:cubicBezTo>
                    <a:pt x="134" y="51"/>
                    <a:pt x="134" y="47"/>
                    <a:pt x="132" y="44"/>
                  </a:cubicBezTo>
                  <a:cubicBezTo>
                    <a:pt x="129" y="37"/>
                    <a:pt x="122" y="36"/>
                    <a:pt x="117" y="36"/>
                  </a:cubicBezTo>
                  <a:cubicBezTo>
                    <a:pt x="116" y="36"/>
                    <a:pt x="116" y="36"/>
                    <a:pt x="115" y="36"/>
                  </a:cubicBezTo>
                  <a:cubicBezTo>
                    <a:pt x="114" y="36"/>
                    <a:pt x="114" y="36"/>
                    <a:pt x="113" y="36"/>
                  </a:cubicBezTo>
                  <a:cubicBezTo>
                    <a:pt x="110" y="36"/>
                    <a:pt x="108" y="35"/>
                    <a:pt x="106" y="30"/>
                  </a:cubicBezTo>
                  <a:cubicBezTo>
                    <a:pt x="105" y="28"/>
                    <a:pt x="104" y="27"/>
                    <a:pt x="103" y="25"/>
                  </a:cubicBezTo>
                  <a:cubicBezTo>
                    <a:pt x="102" y="21"/>
                    <a:pt x="100" y="18"/>
                    <a:pt x="99" y="14"/>
                  </a:cubicBezTo>
                  <a:cubicBezTo>
                    <a:pt x="97" y="11"/>
                    <a:pt x="92" y="10"/>
                    <a:pt x="88" y="9"/>
                  </a:cubicBezTo>
                  <a:cubicBezTo>
                    <a:pt x="87" y="8"/>
                    <a:pt x="85" y="8"/>
                    <a:pt x="84" y="8"/>
                  </a:cubicBezTo>
                  <a:cubicBezTo>
                    <a:pt x="82" y="7"/>
                    <a:pt x="80" y="6"/>
                    <a:pt x="78" y="5"/>
                  </a:cubicBezTo>
                  <a:cubicBezTo>
                    <a:pt x="76" y="4"/>
                    <a:pt x="73" y="3"/>
                    <a:pt x="70" y="2"/>
                  </a:cubicBezTo>
                  <a:cubicBezTo>
                    <a:pt x="68" y="1"/>
                    <a:pt x="66" y="0"/>
                    <a:pt x="63" y="0"/>
                  </a:cubicBezTo>
                  <a:cubicBezTo>
                    <a:pt x="62" y="0"/>
                    <a:pt x="61" y="1"/>
                    <a:pt x="61" y="1"/>
                  </a:cubicBezTo>
                  <a:cubicBezTo>
                    <a:pt x="57" y="2"/>
                    <a:pt x="56" y="5"/>
                    <a:pt x="56" y="7"/>
                  </a:cubicBezTo>
                  <a:cubicBezTo>
                    <a:pt x="56" y="7"/>
                    <a:pt x="56" y="8"/>
                    <a:pt x="56" y="8"/>
                  </a:cubicBezTo>
                  <a:cubicBezTo>
                    <a:pt x="55" y="11"/>
                    <a:pt x="55" y="14"/>
                    <a:pt x="56" y="16"/>
                  </a:cubicBezTo>
                  <a:cubicBezTo>
                    <a:pt x="56" y="18"/>
                    <a:pt x="55" y="19"/>
                    <a:pt x="55" y="20"/>
                  </a:cubicBezTo>
                  <a:cubicBezTo>
                    <a:pt x="55" y="22"/>
                    <a:pt x="55" y="23"/>
                    <a:pt x="54" y="24"/>
                  </a:cubicBezTo>
                  <a:cubicBezTo>
                    <a:pt x="54" y="27"/>
                    <a:pt x="51" y="31"/>
                    <a:pt x="49" y="33"/>
                  </a:cubicBezTo>
                  <a:cubicBezTo>
                    <a:pt x="47" y="34"/>
                    <a:pt x="45" y="35"/>
                    <a:pt x="44" y="36"/>
                  </a:cubicBezTo>
                  <a:cubicBezTo>
                    <a:pt x="42" y="37"/>
                    <a:pt x="40" y="39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6" y="42"/>
                    <a:pt x="34" y="43"/>
                    <a:pt x="33" y="45"/>
                  </a:cubicBezTo>
                  <a:cubicBezTo>
                    <a:pt x="33" y="46"/>
                    <a:pt x="33" y="46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9"/>
                    <a:pt x="27" y="49"/>
                    <a:pt x="25" y="50"/>
                  </a:cubicBezTo>
                  <a:cubicBezTo>
                    <a:pt x="24" y="51"/>
                    <a:pt x="23" y="53"/>
                    <a:pt x="22" y="55"/>
                  </a:cubicBezTo>
                  <a:cubicBezTo>
                    <a:pt x="21" y="55"/>
                    <a:pt x="21" y="56"/>
                    <a:pt x="21" y="57"/>
                  </a:cubicBezTo>
                  <a:cubicBezTo>
                    <a:pt x="20" y="57"/>
                    <a:pt x="19" y="58"/>
                    <a:pt x="18" y="58"/>
                  </a:cubicBezTo>
                  <a:cubicBezTo>
                    <a:pt x="17" y="59"/>
                    <a:pt x="16" y="59"/>
                    <a:pt x="14" y="60"/>
                  </a:cubicBezTo>
                  <a:cubicBezTo>
                    <a:pt x="13" y="61"/>
                    <a:pt x="12" y="61"/>
                    <a:pt x="11" y="62"/>
                  </a:cubicBezTo>
                  <a:cubicBezTo>
                    <a:pt x="10" y="63"/>
                    <a:pt x="9" y="63"/>
                    <a:pt x="9" y="64"/>
                  </a:cubicBezTo>
                  <a:cubicBezTo>
                    <a:pt x="5" y="66"/>
                    <a:pt x="1" y="69"/>
                    <a:pt x="0" y="75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6" y="83"/>
                    <a:pt x="6" y="84"/>
                    <a:pt x="6" y="85"/>
                  </a:cubicBezTo>
                  <a:cubicBezTo>
                    <a:pt x="6" y="86"/>
                    <a:pt x="6" y="87"/>
                    <a:pt x="7" y="89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3"/>
                    <a:pt x="10" y="93"/>
                    <a:pt x="11" y="93"/>
                  </a:cubicBezTo>
                  <a:cubicBezTo>
                    <a:pt x="13" y="97"/>
                    <a:pt x="14" y="100"/>
                    <a:pt x="13" y="103"/>
                  </a:cubicBezTo>
                  <a:cubicBezTo>
                    <a:pt x="13" y="106"/>
                    <a:pt x="12" y="110"/>
                    <a:pt x="10" y="113"/>
                  </a:cubicBezTo>
                  <a:cubicBezTo>
                    <a:pt x="9" y="115"/>
                    <a:pt x="7" y="118"/>
                    <a:pt x="8" y="121"/>
                  </a:cubicBezTo>
                  <a:cubicBezTo>
                    <a:pt x="9" y="122"/>
                    <a:pt x="10" y="124"/>
                    <a:pt x="12" y="125"/>
                  </a:cubicBezTo>
                  <a:cubicBezTo>
                    <a:pt x="13" y="126"/>
                    <a:pt x="15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9" y="126"/>
                    <a:pt x="21" y="126"/>
                    <a:pt x="23" y="125"/>
                  </a:cubicBezTo>
                  <a:cubicBezTo>
                    <a:pt x="24" y="125"/>
                    <a:pt x="26" y="124"/>
                    <a:pt x="27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30" y="124"/>
                    <a:pt x="32" y="123"/>
                    <a:pt x="34" y="123"/>
                  </a:cubicBezTo>
                  <a:cubicBezTo>
                    <a:pt x="34" y="123"/>
                    <a:pt x="35" y="123"/>
                    <a:pt x="36" y="123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40" y="125"/>
                    <a:pt x="42" y="126"/>
                    <a:pt x="44" y="126"/>
                  </a:cubicBezTo>
                  <a:cubicBezTo>
                    <a:pt x="44" y="126"/>
                    <a:pt x="45" y="126"/>
                    <a:pt x="45" y="126"/>
                  </a:cubicBezTo>
                  <a:cubicBezTo>
                    <a:pt x="50" y="126"/>
                    <a:pt x="52" y="122"/>
                    <a:pt x="54" y="119"/>
                  </a:cubicBezTo>
                  <a:cubicBezTo>
                    <a:pt x="55" y="118"/>
                    <a:pt x="56" y="117"/>
                    <a:pt x="56" y="116"/>
                  </a:cubicBezTo>
                  <a:cubicBezTo>
                    <a:pt x="57" y="114"/>
                    <a:pt x="58" y="113"/>
                    <a:pt x="59" y="112"/>
                  </a:cubicBezTo>
                  <a:cubicBezTo>
                    <a:pt x="61" y="109"/>
                    <a:pt x="63" y="106"/>
                    <a:pt x="66" y="104"/>
                  </a:cubicBezTo>
                  <a:cubicBezTo>
                    <a:pt x="66" y="104"/>
                    <a:pt x="67" y="104"/>
                    <a:pt x="67" y="104"/>
                  </a:cubicBezTo>
                  <a:cubicBezTo>
                    <a:pt x="68" y="105"/>
                    <a:pt x="70" y="105"/>
                    <a:pt x="71" y="105"/>
                  </a:cubicBezTo>
                  <a:cubicBezTo>
                    <a:pt x="72" y="105"/>
                    <a:pt x="72" y="105"/>
                    <a:pt x="73" y="105"/>
                  </a:cubicBezTo>
                  <a:cubicBezTo>
                    <a:pt x="77" y="104"/>
                    <a:pt x="80" y="101"/>
                    <a:pt x="82" y="98"/>
                  </a:cubicBezTo>
                  <a:cubicBezTo>
                    <a:pt x="83" y="97"/>
                    <a:pt x="84" y="96"/>
                    <a:pt x="85" y="95"/>
                  </a:cubicBezTo>
                  <a:cubicBezTo>
                    <a:pt x="86" y="94"/>
                    <a:pt x="87" y="94"/>
                    <a:pt x="89" y="94"/>
                  </a:cubicBezTo>
                  <a:cubicBezTo>
                    <a:pt x="91" y="93"/>
                    <a:pt x="92" y="93"/>
                    <a:pt x="94" y="93"/>
                  </a:cubicBezTo>
                  <a:cubicBezTo>
                    <a:pt x="94" y="93"/>
                    <a:pt x="95" y="92"/>
                    <a:pt x="96" y="92"/>
                  </a:cubicBezTo>
                  <a:cubicBezTo>
                    <a:pt x="98" y="92"/>
                    <a:pt x="100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6" y="90"/>
                    <a:pt x="109" y="89"/>
                    <a:pt x="111" y="88"/>
                  </a:cubicBezTo>
                  <a:cubicBezTo>
                    <a:pt x="113" y="87"/>
                    <a:pt x="114" y="87"/>
                    <a:pt x="115" y="86"/>
                  </a:cubicBezTo>
                  <a:cubicBezTo>
                    <a:pt x="116" y="86"/>
                    <a:pt x="117" y="86"/>
                    <a:pt x="118" y="86"/>
                  </a:cubicBezTo>
                  <a:cubicBezTo>
                    <a:pt x="118" y="86"/>
                    <a:pt x="119" y="86"/>
                    <a:pt x="120" y="86"/>
                  </a:cubicBezTo>
                  <a:cubicBezTo>
                    <a:pt x="121" y="86"/>
                    <a:pt x="122" y="86"/>
                    <a:pt x="123" y="86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30" y="86"/>
                    <a:pt x="138" y="86"/>
                    <a:pt x="140" y="79"/>
                  </a:cubicBezTo>
                  <a:cubicBezTo>
                    <a:pt x="141" y="74"/>
                    <a:pt x="139" y="69"/>
                    <a:pt x="137" y="6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18315162" y="5563631"/>
              <a:ext cx="675025" cy="580503"/>
            </a:xfrm>
            <a:custGeom>
              <a:avLst/>
              <a:gdLst>
                <a:gd name="T0" fmla="*/ 116 w 124"/>
                <a:gd name="T1" fmla="*/ 72 h 117"/>
                <a:gd name="T2" fmla="*/ 107 w 124"/>
                <a:gd name="T3" fmla="*/ 67 h 117"/>
                <a:gd name="T4" fmla="*/ 101 w 124"/>
                <a:gd name="T5" fmla="*/ 68 h 117"/>
                <a:gd name="T6" fmla="*/ 98 w 124"/>
                <a:gd name="T7" fmla="*/ 66 h 117"/>
                <a:gd name="T8" fmla="*/ 95 w 124"/>
                <a:gd name="T9" fmla="*/ 60 h 117"/>
                <a:gd name="T10" fmla="*/ 82 w 124"/>
                <a:gd name="T11" fmla="*/ 46 h 117"/>
                <a:gd name="T12" fmla="*/ 78 w 124"/>
                <a:gd name="T13" fmla="*/ 45 h 117"/>
                <a:gd name="T14" fmla="*/ 75 w 124"/>
                <a:gd name="T15" fmla="*/ 44 h 117"/>
                <a:gd name="T16" fmla="*/ 72 w 124"/>
                <a:gd name="T17" fmla="*/ 41 h 117"/>
                <a:gd name="T18" fmla="*/ 58 w 124"/>
                <a:gd name="T19" fmla="*/ 31 h 117"/>
                <a:gd name="T20" fmla="*/ 52 w 124"/>
                <a:gd name="T21" fmla="*/ 28 h 117"/>
                <a:gd name="T22" fmla="*/ 44 w 124"/>
                <a:gd name="T23" fmla="*/ 22 h 117"/>
                <a:gd name="T24" fmla="*/ 39 w 124"/>
                <a:gd name="T25" fmla="*/ 25 h 117"/>
                <a:gd name="T26" fmla="*/ 37 w 124"/>
                <a:gd name="T27" fmla="*/ 20 h 117"/>
                <a:gd name="T28" fmla="*/ 40 w 124"/>
                <a:gd name="T29" fmla="*/ 21 h 117"/>
                <a:gd name="T30" fmla="*/ 42 w 124"/>
                <a:gd name="T31" fmla="*/ 8 h 117"/>
                <a:gd name="T32" fmla="*/ 41 w 124"/>
                <a:gd name="T33" fmla="*/ 6 h 117"/>
                <a:gd name="T34" fmla="*/ 29 w 124"/>
                <a:gd name="T35" fmla="*/ 6 h 117"/>
                <a:gd name="T36" fmla="*/ 27 w 124"/>
                <a:gd name="T37" fmla="*/ 6 h 117"/>
                <a:gd name="T38" fmla="*/ 16 w 124"/>
                <a:gd name="T39" fmla="*/ 23 h 117"/>
                <a:gd name="T40" fmla="*/ 15 w 124"/>
                <a:gd name="T41" fmla="*/ 39 h 117"/>
                <a:gd name="T42" fmla="*/ 15 w 124"/>
                <a:gd name="T43" fmla="*/ 71 h 117"/>
                <a:gd name="T44" fmla="*/ 10 w 124"/>
                <a:gd name="T45" fmla="*/ 81 h 117"/>
                <a:gd name="T46" fmla="*/ 2 w 124"/>
                <a:gd name="T47" fmla="*/ 100 h 117"/>
                <a:gd name="T48" fmla="*/ 21 w 124"/>
                <a:gd name="T49" fmla="*/ 98 h 117"/>
                <a:gd name="T50" fmla="*/ 27 w 124"/>
                <a:gd name="T51" fmla="*/ 95 h 117"/>
                <a:gd name="T52" fmla="*/ 29 w 124"/>
                <a:gd name="T53" fmla="*/ 103 h 117"/>
                <a:gd name="T54" fmla="*/ 30 w 124"/>
                <a:gd name="T55" fmla="*/ 113 h 117"/>
                <a:gd name="T56" fmla="*/ 46 w 124"/>
                <a:gd name="T57" fmla="*/ 112 h 117"/>
                <a:gd name="T58" fmla="*/ 52 w 124"/>
                <a:gd name="T59" fmla="*/ 106 h 117"/>
                <a:gd name="T60" fmla="*/ 56 w 124"/>
                <a:gd name="T61" fmla="*/ 98 h 117"/>
                <a:gd name="T62" fmla="*/ 66 w 124"/>
                <a:gd name="T63" fmla="*/ 83 h 117"/>
                <a:gd name="T64" fmla="*/ 67 w 124"/>
                <a:gd name="T65" fmla="*/ 77 h 117"/>
                <a:gd name="T66" fmla="*/ 71 w 124"/>
                <a:gd name="T67" fmla="*/ 76 h 117"/>
                <a:gd name="T68" fmla="*/ 72 w 124"/>
                <a:gd name="T69" fmla="*/ 79 h 117"/>
                <a:gd name="T70" fmla="*/ 76 w 124"/>
                <a:gd name="T71" fmla="*/ 82 h 117"/>
                <a:gd name="T72" fmla="*/ 81 w 124"/>
                <a:gd name="T73" fmla="*/ 81 h 117"/>
                <a:gd name="T74" fmla="*/ 82 w 124"/>
                <a:gd name="T75" fmla="*/ 81 h 117"/>
                <a:gd name="T76" fmla="*/ 80 w 124"/>
                <a:gd name="T77" fmla="*/ 88 h 117"/>
                <a:gd name="T78" fmla="*/ 90 w 124"/>
                <a:gd name="T79" fmla="*/ 91 h 117"/>
                <a:gd name="T80" fmla="*/ 96 w 124"/>
                <a:gd name="T81" fmla="*/ 93 h 117"/>
                <a:gd name="T82" fmla="*/ 105 w 124"/>
                <a:gd name="T83" fmla="*/ 96 h 117"/>
                <a:gd name="T84" fmla="*/ 124 w 124"/>
                <a:gd name="T85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17">
                  <a:moveTo>
                    <a:pt x="120" y="75"/>
                  </a:moveTo>
                  <a:cubicBezTo>
                    <a:pt x="119" y="74"/>
                    <a:pt x="118" y="73"/>
                    <a:pt x="116" y="72"/>
                  </a:cubicBezTo>
                  <a:cubicBezTo>
                    <a:pt x="115" y="71"/>
                    <a:pt x="114" y="70"/>
                    <a:pt x="113" y="69"/>
                  </a:cubicBezTo>
                  <a:cubicBezTo>
                    <a:pt x="111" y="67"/>
                    <a:pt x="110" y="67"/>
                    <a:pt x="107" y="67"/>
                  </a:cubicBezTo>
                  <a:cubicBezTo>
                    <a:pt x="106" y="67"/>
                    <a:pt x="104" y="67"/>
                    <a:pt x="103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0" y="68"/>
                    <a:pt x="99" y="68"/>
                    <a:pt x="98" y="68"/>
                  </a:cubicBezTo>
                  <a:cubicBezTo>
                    <a:pt x="98" y="68"/>
                    <a:pt x="98" y="67"/>
                    <a:pt x="98" y="66"/>
                  </a:cubicBezTo>
                  <a:cubicBezTo>
                    <a:pt x="97" y="65"/>
                    <a:pt x="97" y="63"/>
                    <a:pt x="96" y="62"/>
                  </a:cubicBezTo>
                  <a:cubicBezTo>
                    <a:pt x="95" y="61"/>
                    <a:pt x="95" y="60"/>
                    <a:pt x="95" y="60"/>
                  </a:cubicBezTo>
                  <a:cubicBezTo>
                    <a:pt x="94" y="52"/>
                    <a:pt x="90" y="47"/>
                    <a:pt x="83" y="46"/>
                  </a:cubicBezTo>
                  <a:cubicBezTo>
                    <a:pt x="83" y="46"/>
                    <a:pt x="82" y="46"/>
                    <a:pt x="82" y="46"/>
                  </a:cubicBezTo>
                  <a:cubicBezTo>
                    <a:pt x="81" y="46"/>
                    <a:pt x="80" y="46"/>
                    <a:pt x="79" y="46"/>
                  </a:cubicBezTo>
                  <a:cubicBezTo>
                    <a:pt x="79" y="46"/>
                    <a:pt x="79" y="46"/>
                    <a:pt x="78" y="45"/>
                  </a:cubicBezTo>
                  <a:cubicBezTo>
                    <a:pt x="77" y="45"/>
                    <a:pt x="77" y="45"/>
                    <a:pt x="76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2" y="43"/>
                    <a:pt x="72" y="42"/>
                    <a:pt x="72" y="41"/>
                  </a:cubicBezTo>
                  <a:cubicBezTo>
                    <a:pt x="71" y="40"/>
                    <a:pt x="71" y="38"/>
                    <a:pt x="69" y="37"/>
                  </a:cubicBezTo>
                  <a:cubicBezTo>
                    <a:pt x="68" y="36"/>
                    <a:pt x="64" y="32"/>
                    <a:pt x="58" y="31"/>
                  </a:cubicBezTo>
                  <a:cubicBezTo>
                    <a:pt x="56" y="31"/>
                    <a:pt x="55" y="31"/>
                    <a:pt x="53" y="29"/>
                  </a:cubicBezTo>
                  <a:cubicBezTo>
                    <a:pt x="53" y="28"/>
                    <a:pt x="53" y="28"/>
                    <a:pt x="52" y="28"/>
                  </a:cubicBezTo>
                  <a:cubicBezTo>
                    <a:pt x="51" y="25"/>
                    <a:pt x="49" y="22"/>
                    <a:pt x="45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8" y="25"/>
                    <a:pt x="38" y="25"/>
                  </a:cubicBezTo>
                  <a:cubicBezTo>
                    <a:pt x="38" y="25"/>
                    <a:pt x="37" y="22"/>
                    <a:pt x="37" y="20"/>
                  </a:cubicBezTo>
                  <a:cubicBezTo>
                    <a:pt x="38" y="20"/>
                    <a:pt x="39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1"/>
                    <a:pt x="43" y="20"/>
                    <a:pt x="44" y="19"/>
                  </a:cubicBezTo>
                  <a:cubicBezTo>
                    <a:pt x="48" y="15"/>
                    <a:pt x="43" y="10"/>
                    <a:pt x="42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6"/>
                    <a:pt x="41" y="6"/>
                  </a:cubicBezTo>
                  <a:cubicBezTo>
                    <a:pt x="40" y="4"/>
                    <a:pt x="39" y="0"/>
                    <a:pt x="35" y="0"/>
                  </a:cubicBezTo>
                  <a:cubicBezTo>
                    <a:pt x="31" y="0"/>
                    <a:pt x="29" y="3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6"/>
                    <a:pt x="24" y="7"/>
                    <a:pt x="23" y="7"/>
                  </a:cubicBezTo>
                  <a:cubicBezTo>
                    <a:pt x="16" y="11"/>
                    <a:pt x="16" y="19"/>
                    <a:pt x="16" y="23"/>
                  </a:cubicBezTo>
                  <a:cubicBezTo>
                    <a:pt x="16" y="25"/>
                    <a:pt x="16" y="28"/>
                    <a:pt x="16" y="30"/>
                  </a:cubicBezTo>
                  <a:cubicBezTo>
                    <a:pt x="16" y="33"/>
                    <a:pt x="16" y="36"/>
                    <a:pt x="15" y="39"/>
                  </a:cubicBezTo>
                  <a:cubicBezTo>
                    <a:pt x="15" y="45"/>
                    <a:pt x="15" y="49"/>
                    <a:pt x="14" y="54"/>
                  </a:cubicBezTo>
                  <a:cubicBezTo>
                    <a:pt x="13" y="60"/>
                    <a:pt x="13" y="66"/>
                    <a:pt x="15" y="71"/>
                  </a:cubicBezTo>
                  <a:cubicBezTo>
                    <a:pt x="16" y="76"/>
                    <a:pt x="16" y="78"/>
                    <a:pt x="13" y="80"/>
                  </a:cubicBezTo>
                  <a:cubicBezTo>
                    <a:pt x="12" y="80"/>
                    <a:pt x="11" y="81"/>
                    <a:pt x="10" y="81"/>
                  </a:cubicBezTo>
                  <a:cubicBezTo>
                    <a:pt x="6" y="84"/>
                    <a:pt x="1" y="87"/>
                    <a:pt x="0" y="94"/>
                  </a:cubicBezTo>
                  <a:cubicBezTo>
                    <a:pt x="0" y="96"/>
                    <a:pt x="1" y="99"/>
                    <a:pt x="2" y="100"/>
                  </a:cubicBezTo>
                  <a:cubicBezTo>
                    <a:pt x="3" y="101"/>
                    <a:pt x="5" y="102"/>
                    <a:pt x="7" y="102"/>
                  </a:cubicBezTo>
                  <a:cubicBezTo>
                    <a:pt x="12" y="102"/>
                    <a:pt x="17" y="100"/>
                    <a:pt x="21" y="98"/>
                  </a:cubicBezTo>
                  <a:cubicBezTo>
                    <a:pt x="23" y="97"/>
                    <a:pt x="25" y="96"/>
                    <a:pt x="26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6"/>
                  </a:cubicBezTo>
                  <a:cubicBezTo>
                    <a:pt x="29" y="98"/>
                    <a:pt x="29" y="101"/>
                    <a:pt x="29" y="103"/>
                  </a:cubicBezTo>
                  <a:cubicBezTo>
                    <a:pt x="29" y="104"/>
                    <a:pt x="29" y="105"/>
                    <a:pt x="29" y="105"/>
                  </a:cubicBezTo>
                  <a:cubicBezTo>
                    <a:pt x="29" y="108"/>
                    <a:pt x="29" y="110"/>
                    <a:pt x="30" y="113"/>
                  </a:cubicBezTo>
                  <a:cubicBezTo>
                    <a:pt x="32" y="117"/>
                    <a:pt x="35" y="117"/>
                    <a:pt x="36" y="117"/>
                  </a:cubicBezTo>
                  <a:cubicBezTo>
                    <a:pt x="40" y="117"/>
                    <a:pt x="43" y="114"/>
                    <a:pt x="46" y="112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9" y="109"/>
                    <a:pt x="51" y="108"/>
                    <a:pt x="52" y="106"/>
                  </a:cubicBezTo>
                  <a:cubicBezTo>
                    <a:pt x="53" y="104"/>
                    <a:pt x="54" y="102"/>
                    <a:pt x="54" y="101"/>
                  </a:cubicBezTo>
                  <a:cubicBezTo>
                    <a:pt x="55" y="100"/>
                    <a:pt x="55" y="99"/>
                    <a:pt x="56" y="98"/>
                  </a:cubicBezTo>
                  <a:cubicBezTo>
                    <a:pt x="56" y="96"/>
                    <a:pt x="58" y="95"/>
                    <a:pt x="60" y="93"/>
                  </a:cubicBezTo>
                  <a:cubicBezTo>
                    <a:pt x="62" y="91"/>
                    <a:pt x="65" y="88"/>
                    <a:pt x="66" y="83"/>
                  </a:cubicBezTo>
                  <a:cubicBezTo>
                    <a:pt x="66" y="82"/>
                    <a:pt x="66" y="82"/>
                    <a:pt x="66" y="81"/>
                  </a:cubicBezTo>
                  <a:cubicBezTo>
                    <a:pt x="66" y="79"/>
                    <a:pt x="66" y="78"/>
                    <a:pt x="67" y="77"/>
                  </a:cubicBezTo>
                  <a:cubicBezTo>
                    <a:pt x="68" y="76"/>
                    <a:pt x="69" y="75"/>
                    <a:pt x="71" y="75"/>
                  </a:cubicBezTo>
                  <a:cubicBezTo>
                    <a:pt x="71" y="75"/>
                    <a:pt x="71" y="76"/>
                    <a:pt x="71" y="76"/>
                  </a:cubicBezTo>
                  <a:cubicBezTo>
                    <a:pt x="71" y="77"/>
                    <a:pt x="72" y="78"/>
                    <a:pt x="72" y="78"/>
                  </a:cubicBezTo>
                  <a:cubicBezTo>
                    <a:pt x="72" y="78"/>
                    <a:pt x="72" y="79"/>
                    <a:pt x="72" y="79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8" y="81"/>
                    <a:pt x="80" y="81"/>
                    <a:pt x="8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2"/>
                    <a:pt x="81" y="83"/>
                  </a:cubicBezTo>
                  <a:cubicBezTo>
                    <a:pt x="81" y="84"/>
                    <a:pt x="80" y="86"/>
                    <a:pt x="80" y="88"/>
                  </a:cubicBezTo>
                  <a:cubicBezTo>
                    <a:pt x="81" y="90"/>
                    <a:pt x="82" y="92"/>
                    <a:pt x="86" y="92"/>
                  </a:cubicBezTo>
                  <a:cubicBezTo>
                    <a:pt x="87" y="92"/>
                    <a:pt x="89" y="92"/>
                    <a:pt x="90" y="91"/>
                  </a:cubicBezTo>
                  <a:cubicBezTo>
                    <a:pt x="90" y="91"/>
                    <a:pt x="91" y="91"/>
                    <a:pt x="91" y="91"/>
                  </a:cubicBezTo>
                  <a:cubicBezTo>
                    <a:pt x="93" y="91"/>
                    <a:pt x="94" y="92"/>
                    <a:pt x="96" y="93"/>
                  </a:cubicBezTo>
                  <a:cubicBezTo>
                    <a:pt x="97" y="93"/>
                    <a:pt x="98" y="94"/>
                    <a:pt x="99" y="94"/>
                  </a:cubicBezTo>
                  <a:cubicBezTo>
                    <a:pt x="101" y="95"/>
                    <a:pt x="103" y="96"/>
                    <a:pt x="105" y="96"/>
                  </a:cubicBezTo>
                  <a:cubicBezTo>
                    <a:pt x="112" y="96"/>
                    <a:pt x="117" y="90"/>
                    <a:pt x="121" y="86"/>
                  </a:cubicBezTo>
                  <a:cubicBezTo>
                    <a:pt x="122" y="84"/>
                    <a:pt x="124" y="82"/>
                    <a:pt x="124" y="80"/>
                  </a:cubicBezTo>
                  <a:cubicBezTo>
                    <a:pt x="123" y="78"/>
                    <a:pt x="122" y="76"/>
                    <a:pt x="120" y="75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18532648" y="5539366"/>
              <a:ext cx="147726" cy="113861"/>
            </a:xfrm>
            <a:custGeom>
              <a:avLst/>
              <a:gdLst>
                <a:gd name="T0" fmla="*/ 6 w 27"/>
                <a:gd name="T1" fmla="*/ 14 h 23"/>
                <a:gd name="T2" fmla="*/ 6 w 27"/>
                <a:gd name="T3" fmla="*/ 15 h 23"/>
                <a:gd name="T4" fmla="*/ 10 w 27"/>
                <a:gd name="T5" fmla="*/ 20 h 23"/>
                <a:gd name="T6" fmla="*/ 11 w 27"/>
                <a:gd name="T7" fmla="*/ 21 h 23"/>
                <a:gd name="T8" fmla="*/ 17 w 27"/>
                <a:gd name="T9" fmla="*/ 23 h 23"/>
                <a:gd name="T10" fmla="*/ 18 w 27"/>
                <a:gd name="T11" fmla="*/ 23 h 23"/>
                <a:gd name="T12" fmla="*/ 19 w 27"/>
                <a:gd name="T13" fmla="*/ 23 h 23"/>
                <a:gd name="T14" fmla="*/ 27 w 27"/>
                <a:gd name="T15" fmla="*/ 18 h 23"/>
                <a:gd name="T16" fmla="*/ 27 w 27"/>
                <a:gd name="T17" fmla="*/ 15 h 23"/>
                <a:gd name="T18" fmla="*/ 24 w 27"/>
                <a:gd name="T19" fmla="*/ 15 h 23"/>
                <a:gd name="T20" fmla="*/ 23 w 27"/>
                <a:gd name="T21" fmla="*/ 14 h 23"/>
                <a:gd name="T22" fmla="*/ 21 w 27"/>
                <a:gd name="T23" fmla="*/ 13 h 23"/>
                <a:gd name="T24" fmla="*/ 19 w 27"/>
                <a:gd name="T25" fmla="*/ 13 h 23"/>
                <a:gd name="T26" fmla="*/ 19 w 27"/>
                <a:gd name="T27" fmla="*/ 13 h 23"/>
                <a:gd name="T28" fmla="*/ 18 w 27"/>
                <a:gd name="T29" fmla="*/ 12 h 23"/>
                <a:gd name="T30" fmla="*/ 18 w 27"/>
                <a:gd name="T31" fmla="*/ 10 h 23"/>
                <a:gd name="T32" fmla="*/ 15 w 27"/>
                <a:gd name="T33" fmla="*/ 6 h 23"/>
                <a:gd name="T34" fmla="*/ 14 w 27"/>
                <a:gd name="T35" fmla="*/ 6 h 23"/>
                <a:gd name="T36" fmla="*/ 13 w 27"/>
                <a:gd name="T37" fmla="*/ 4 h 23"/>
                <a:gd name="T38" fmla="*/ 6 w 27"/>
                <a:gd name="T39" fmla="*/ 0 h 23"/>
                <a:gd name="T40" fmla="*/ 4 w 27"/>
                <a:gd name="T41" fmla="*/ 0 h 23"/>
                <a:gd name="T42" fmla="*/ 1 w 27"/>
                <a:gd name="T43" fmla="*/ 3 h 23"/>
                <a:gd name="T44" fmla="*/ 5 w 27"/>
                <a:gd name="T45" fmla="*/ 13 h 23"/>
                <a:gd name="T46" fmla="*/ 6 w 27"/>
                <a:gd name="T4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3">
                  <a:moveTo>
                    <a:pt x="6" y="14"/>
                  </a:moveTo>
                  <a:cubicBezTo>
                    <a:pt x="6" y="14"/>
                    <a:pt x="6" y="15"/>
                    <a:pt x="6" y="15"/>
                  </a:cubicBezTo>
                  <a:cubicBezTo>
                    <a:pt x="6" y="17"/>
                    <a:pt x="7" y="19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1" y="23"/>
                    <a:pt x="27" y="22"/>
                    <a:pt x="27" y="18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4"/>
                    <a:pt x="23" y="14"/>
                  </a:cubicBezTo>
                  <a:cubicBezTo>
                    <a:pt x="22" y="14"/>
                    <a:pt x="22" y="13"/>
                    <a:pt x="21" y="13"/>
                  </a:cubicBezTo>
                  <a:cubicBezTo>
                    <a:pt x="20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5"/>
                    <a:pt x="13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1"/>
                    <a:pt x="1" y="2"/>
                    <a:pt x="1" y="3"/>
                  </a:cubicBezTo>
                  <a:cubicBezTo>
                    <a:pt x="0" y="7"/>
                    <a:pt x="3" y="10"/>
                    <a:pt x="5" y="13"/>
                  </a:cubicBezTo>
                  <a:cubicBezTo>
                    <a:pt x="5" y="13"/>
                    <a:pt x="5" y="13"/>
                    <a:pt x="6" y="1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18996343" y="4835669"/>
              <a:ext cx="86173" cy="89595"/>
            </a:xfrm>
            <a:custGeom>
              <a:avLst/>
              <a:gdLst>
                <a:gd name="T0" fmla="*/ 16 w 16"/>
                <a:gd name="T1" fmla="*/ 6 h 18"/>
                <a:gd name="T2" fmla="*/ 11 w 16"/>
                <a:gd name="T3" fmla="*/ 1 h 18"/>
                <a:gd name="T4" fmla="*/ 7 w 16"/>
                <a:gd name="T5" fmla="*/ 0 h 18"/>
                <a:gd name="T6" fmla="*/ 1 w 16"/>
                <a:gd name="T7" fmla="*/ 5 h 18"/>
                <a:gd name="T8" fmla="*/ 2 w 16"/>
                <a:gd name="T9" fmla="*/ 13 h 18"/>
                <a:gd name="T10" fmla="*/ 3 w 16"/>
                <a:gd name="T11" fmla="*/ 14 h 18"/>
                <a:gd name="T12" fmla="*/ 8 w 16"/>
                <a:gd name="T13" fmla="*/ 18 h 18"/>
                <a:gd name="T14" fmla="*/ 10 w 16"/>
                <a:gd name="T15" fmla="*/ 18 h 18"/>
                <a:gd name="T16" fmla="*/ 14 w 16"/>
                <a:gd name="T17" fmla="*/ 12 h 18"/>
                <a:gd name="T18" fmla="*/ 15 w 16"/>
                <a:gd name="T19" fmla="*/ 11 h 18"/>
                <a:gd name="T20" fmla="*/ 16 w 16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8">
                  <a:moveTo>
                    <a:pt x="16" y="6"/>
                  </a:moveTo>
                  <a:cubicBezTo>
                    <a:pt x="15" y="4"/>
                    <a:pt x="13" y="2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0" y="10"/>
                    <a:pt x="2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5"/>
                    <a:pt x="5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7"/>
                    <a:pt x="13" y="14"/>
                    <a:pt x="14" y="12"/>
                  </a:cubicBezTo>
                  <a:cubicBezTo>
                    <a:pt x="14" y="12"/>
                    <a:pt x="14" y="11"/>
                    <a:pt x="15" y="11"/>
                  </a:cubicBezTo>
                  <a:cubicBezTo>
                    <a:pt x="16" y="9"/>
                    <a:pt x="16" y="8"/>
                    <a:pt x="16" y="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18858876" y="4800204"/>
              <a:ext cx="121053" cy="203456"/>
            </a:xfrm>
            <a:custGeom>
              <a:avLst/>
              <a:gdLst>
                <a:gd name="T0" fmla="*/ 18 w 22"/>
                <a:gd name="T1" fmla="*/ 25 h 41"/>
                <a:gd name="T2" fmla="*/ 19 w 22"/>
                <a:gd name="T3" fmla="*/ 24 h 41"/>
                <a:gd name="T4" fmla="*/ 19 w 22"/>
                <a:gd name="T5" fmla="*/ 18 h 41"/>
                <a:gd name="T6" fmla="*/ 14 w 22"/>
                <a:gd name="T7" fmla="*/ 15 h 41"/>
                <a:gd name="T8" fmla="*/ 15 w 22"/>
                <a:gd name="T9" fmla="*/ 14 h 41"/>
                <a:gd name="T10" fmla="*/ 16 w 22"/>
                <a:gd name="T11" fmla="*/ 13 h 41"/>
                <a:gd name="T12" fmla="*/ 20 w 22"/>
                <a:gd name="T13" fmla="*/ 9 h 41"/>
                <a:gd name="T14" fmla="*/ 21 w 22"/>
                <a:gd name="T15" fmla="*/ 4 h 41"/>
                <a:gd name="T16" fmla="*/ 16 w 22"/>
                <a:gd name="T17" fmla="*/ 0 h 41"/>
                <a:gd name="T18" fmla="*/ 15 w 22"/>
                <a:gd name="T19" fmla="*/ 0 h 41"/>
                <a:gd name="T20" fmla="*/ 8 w 22"/>
                <a:gd name="T21" fmla="*/ 5 h 41"/>
                <a:gd name="T22" fmla="*/ 8 w 22"/>
                <a:gd name="T23" fmla="*/ 5 h 41"/>
                <a:gd name="T24" fmla="*/ 6 w 22"/>
                <a:gd name="T25" fmla="*/ 13 h 41"/>
                <a:gd name="T26" fmla="*/ 9 w 22"/>
                <a:gd name="T27" fmla="*/ 16 h 41"/>
                <a:gd name="T28" fmla="*/ 7 w 22"/>
                <a:gd name="T29" fmla="*/ 20 h 41"/>
                <a:gd name="T30" fmla="*/ 7 w 22"/>
                <a:gd name="T31" fmla="*/ 22 h 41"/>
                <a:gd name="T32" fmla="*/ 7 w 22"/>
                <a:gd name="T33" fmla="*/ 22 h 41"/>
                <a:gd name="T34" fmla="*/ 5 w 22"/>
                <a:gd name="T35" fmla="*/ 27 h 41"/>
                <a:gd name="T36" fmla="*/ 5 w 22"/>
                <a:gd name="T37" fmla="*/ 27 h 41"/>
                <a:gd name="T38" fmla="*/ 0 w 22"/>
                <a:gd name="T39" fmla="*/ 37 h 41"/>
                <a:gd name="T40" fmla="*/ 3 w 22"/>
                <a:gd name="T41" fmla="*/ 41 h 41"/>
                <a:gd name="T42" fmla="*/ 6 w 22"/>
                <a:gd name="T43" fmla="*/ 41 h 41"/>
                <a:gd name="T44" fmla="*/ 6 w 22"/>
                <a:gd name="T45" fmla="*/ 41 h 41"/>
                <a:gd name="T46" fmla="*/ 18 w 22"/>
                <a:gd name="T47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1">
                  <a:moveTo>
                    <a:pt x="18" y="25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0" y="21"/>
                    <a:pt x="20" y="19"/>
                    <a:pt x="19" y="18"/>
                  </a:cubicBezTo>
                  <a:cubicBezTo>
                    <a:pt x="18" y="16"/>
                    <a:pt x="16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6" y="13"/>
                    <a:pt x="16" y="13"/>
                  </a:cubicBezTo>
                  <a:cubicBezTo>
                    <a:pt x="18" y="12"/>
                    <a:pt x="19" y="11"/>
                    <a:pt x="20" y="9"/>
                  </a:cubicBezTo>
                  <a:cubicBezTo>
                    <a:pt x="21" y="8"/>
                    <a:pt x="22" y="5"/>
                    <a:pt x="21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2" y="0"/>
                    <a:pt x="9" y="3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4" y="10"/>
                    <a:pt x="6" y="13"/>
                  </a:cubicBezTo>
                  <a:cubicBezTo>
                    <a:pt x="6" y="15"/>
                    <a:pt x="8" y="16"/>
                    <a:pt x="9" y="16"/>
                  </a:cubicBezTo>
                  <a:cubicBezTo>
                    <a:pt x="8" y="17"/>
                    <a:pt x="7" y="18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5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1" y="38"/>
                    <a:pt x="2" y="40"/>
                    <a:pt x="3" y="41"/>
                  </a:cubicBezTo>
                  <a:cubicBezTo>
                    <a:pt x="4" y="41"/>
                    <a:pt x="5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1"/>
                    <a:pt x="13" y="37"/>
                    <a:pt x="18" y="25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18897859" y="5003660"/>
              <a:ext cx="82070" cy="123194"/>
            </a:xfrm>
            <a:custGeom>
              <a:avLst/>
              <a:gdLst>
                <a:gd name="T0" fmla="*/ 8 w 15"/>
                <a:gd name="T1" fmla="*/ 0 h 25"/>
                <a:gd name="T2" fmla="*/ 5 w 15"/>
                <a:gd name="T3" fmla="*/ 1 h 25"/>
                <a:gd name="T4" fmla="*/ 4 w 15"/>
                <a:gd name="T5" fmla="*/ 7 h 25"/>
                <a:gd name="T6" fmla="*/ 4 w 15"/>
                <a:gd name="T7" fmla="*/ 7 h 25"/>
                <a:gd name="T8" fmla="*/ 4 w 15"/>
                <a:gd name="T9" fmla="*/ 7 h 25"/>
                <a:gd name="T10" fmla="*/ 3 w 15"/>
                <a:gd name="T11" fmla="*/ 12 h 25"/>
                <a:gd name="T12" fmla="*/ 3 w 15"/>
                <a:gd name="T13" fmla="*/ 14 h 25"/>
                <a:gd name="T14" fmla="*/ 1 w 15"/>
                <a:gd name="T15" fmla="*/ 15 h 25"/>
                <a:gd name="T16" fmla="*/ 0 w 15"/>
                <a:gd name="T17" fmla="*/ 19 h 25"/>
                <a:gd name="T18" fmla="*/ 6 w 15"/>
                <a:gd name="T19" fmla="*/ 25 h 25"/>
                <a:gd name="T20" fmla="*/ 11 w 15"/>
                <a:gd name="T21" fmla="*/ 20 h 25"/>
                <a:gd name="T22" fmla="*/ 9 w 15"/>
                <a:gd name="T23" fmla="*/ 15 h 25"/>
                <a:gd name="T24" fmla="*/ 9 w 15"/>
                <a:gd name="T25" fmla="*/ 15 h 25"/>
                <a:gd name="T26" fmla="*/ 11 w 15"/>
                <a:gd name="T27" fmla="*/ 12 h 25"/>
                <a:gd name="T28" fmla="*/ 12 w 15"/>
                <a:gd name="T29" fmla="*/ 11 h 25"/>
                <a:gd name="T30" fmla="*/ 12 w 15"/>
                <a:gd name="T31" fmla="*/ 11 h 25"/>
                <a:gd name="T32" fmla="*/ 15 w 15"/>
                <a:gd name="T33" fmla="*/ 6 h 25"/>
                <a:gd name="T34" fmla="*/ 8 w 15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25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2" y="3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2" y="10"/>
                    <a:pt x="3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1" y="22"/>
                    <a:pt x="3" y="25"/>
                    <a:pt x="6" y="25"/>
                  </a:cubicBezTo>
                  <a:cubicBezTo>
                    <a:pt x="8" y="25"/>
                    <a:pt x="11" y="23"/>
                    <a:pt x="11" y="20"/>
                  </a:cubicBezTo>
                  <a:cubicBezTo>
                    <a:pt x="11" y="18"/>
                    <a:pt x="11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5" y="9"/>
                    <a:pt x="15" y="6"/>
                  </a:cubicBezTo>
                  <a:cubicBezTo>
                    <a:pt x="15" y="3"/>
                    <a:pt x="11" y="0"/>
                    <a:pt x="8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18750133" y="4800204"/>
              <a:ext cx="108743" cy="83996"/>
            </a:xfrm>
            <a:custGeom>
              <a:avLst/>
              <a:gdLst>
                <a:gd name="T0" fmla="*/ 14 w 20"/>
                <a:gd name="T1" fmla="*/ 2 h 17"/>
                <a:gd name="T2" fmla="*/ 12 w 20"/>
                <a:gd name="T3" fmla="*/ 1 h 17"/>
                <a:gd name="T4" fmla="*/ 8 w 20"/>
                <a:gd name="T5" fmla="*/ 0 h 17"/>
                <a:gd name="T6" fmla="*/ 4 w 20"/>
                <a:gd name="T7" fmla="*/ 1 h 17"/>
                <a:gd name="T8" fmla="*/ 1 w 20"/>
                <a:gd name="T9" fmla="*/ 6 h 17"/>
                <a:gd name="T10" fmla="*/ 4 w 20"/>
                <a:gd name="T11" fmla="*/ 12 h 17"/>
                <a:gd name="T12" fmla="*/ 5 w 20"/>
                <a:gd name="T13" fmla="*/ 13 h 17"/>
                <a:gd name="T14" fmla="*/ 5 w 20"/>
                <a:gd name="T15" fmla="*/ 14 h 17"/>
                <a:gd name="T16" fmla="*/ 10 w 20"/>
                <a:gd name="T17" fmla="*/ 17 h 17"/>
                <a:gd name="T18" fmla="*/ 12 w 20"/>
                <a:gd name="T19" fmla="*/ 17 h 17"/>
                <a:gd name="T20" fmla="*/ 14 w 20"/>
                <a:gd name="T21" fmla="*/ 17 h 17"/>
                <a:gd name="T22" fmla="*/ 14 w 20"/>
                <a:gd name="T23" fmla="*/ 15 h 17"/>
                <a:gd name="T24" fmla="*/ 14 w 20"/>
                <a:gd name="T25" fmla="*/ 14 h 17"/>
                <a:gd name="T26" fmla="*/ 14 w 20"/>
                <a:gd name="T27" fmla="*/ 14 h 17"/>
                <a:gd name="T28" fmla="*/ 18 w 20"/>
                <a:gd name="T29" fmla="*/ 12 h 17"/>
                <a:gd name="T30" fmla="*/ 20 w 20"/>
                <a:gd name="T31" fmla="*/ 7 h 17"/>
                <a:gd name="T32" fmla="*/ 14 w 20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7">
                  <a:moveTo>
                    <a:pt x="14" y="2"/>
                  </a:moveTo>
                  <a:cubicBezTo>
                    <a:pt x="14" y="2"/>
                    <a:pt x="13" y="2"/>
                    <a:pt x="12" y="1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1" y="3"/>
                    <a:pt x="1" y="6"/>
                  </a:cubicBezTo>
                  <a:cubicBezTo>
                    <a:pt x="0" y="9"/>
                    <a:pt x="2" y="10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6" y="15"/>
                    <a:pt x="7" y="17"/>
                    <a:pt x="10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3"/>
                    <a:pt x="18" y="12"/>
                  </a:cubicBezTo>
                  <a:cubicBezTo>
                    <a:pt x="20" y="10"/>
                    <a:pt x="20" y="8"/>
                    <a:pt x="20" y="7"/>
                  </a:cubicBezTo>
                  <a:cubicBezTo>
                    <a:pt x="19" y="4"/>
                    <a:pt x="17" y="3"/>
                    <a:pt x="14" y="2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6608107" y="3336813"/>
              <a:ext cx="420609" cy="451710"/>
            </a:xfrm>
            <a:custGeom>
              <a:avLst/>
              <a:gdLst>
                <a:gd name="T0" fmla="*/ 68 w 77"/>
                <a:gd name="T1" fmla="*/ 49 h 91"/>
                <a:gd name="T2" fmla="*/ 67 w 77"/>
                <a:gd name="T3" fmla="*/ 43 h 91"/>
                <a:gd name="T4" fmla="*/ 67 w 77"/>
                <a:gd name="T5" fmla="*/ 34 h 91"/>
                <a:gd name="T6" fmla="*/ 65 w 77"/>
                <a:gd name="T7" fmla="*/ 21 h 91"/>
                <a:gd name="T8" fmla="*/ 55 w 77"/>
                <a:gd name="T9" fmla="*/ 15 h 91"/>
                <a:gd name="T10" fmla="*/ 55 w 77"/>
                <a:gd name="T11" fmla="*/ 12 h 91"/>
                <a:gd name="T12" fmla="*/ 41 w 77"/>
                <a:gd name="T13" fmla="*/ 0 h 91"/>
                <a:gd name="T14" fmla="*/ 33 w 77"/>
                <a:gd name="T15" fmla="*/ 8 h 91"/>
                <a:gd name="T16" fmla="*/ 28 w 77"/>
                <a:gd name="T17" fmla="*/ 7 h 91"/>
                <a:gd name="T18" fmla="*/ 22 w 77"/>
                <a:gd name="T19" fmla="*/ 19 h 91"/>
                <a:gd name="T20" fmla="*/ 18 w 77"/>
                <a:gd name="T21" fmla="*/ 19 h 91"/>
                <a:gd name="T22" fmla="*/ 9 w 77"/>
                <a:gd name="T23" fmla="*/ 30 h 91"/>
                <a:gd name="T24" fmla="*/ 2 w 77"/>
                <a:gd name="T25" fmla="*/ 32 h 91"/>
                <a:gd name="T26" fmla="*/ 4 w 77"/>
                <a:gd name="T27" fmla="*/ 44 h 91"/>
                <a:gd name="T28" fmla="*/ 10 w 77"/>
                <a:gd name="T29" fmla="*/ 46 h 91"/>
                <a:gd name="T30" fmla="*/ 11 w 77"/>
                <a:gd name="T31" fmla="*/ 54 h 91"/>
                <a:gd name="T32" fmla="*/ 19 w 77"/>
                <a:gd name="T33" fmla="*/ 56 h 91"/>
                <a:gd name="T34" fmla="*/ 21 w 77"/>
                <a:gd name="T35" fmla="*/ 57 h 91"/>
                <a:gd name="T36" fmla="*/ 27 w 77"/>
                <a:gd name="T37" fmla="*/ 61 h 91"/>
                <a:gd name="T38" fmla="*/ 32 w 77"/>
                <a:gd name="T39" fmla="*/ 61 h 91"/>
                <a:gd name="T40" fmla="*/ 40 w 77"/>
                <a:gd name="T41" fmla="*/ 63 h 91"/>
                <a:gd name="T42" fmla="*/ 38 w 77"/>
                <a:gd name="T43" fmla="*/ 66 h 91"/>
                <a:gd name="T44" fmla="*/ 35 w 77"/>
                <a:gd name="T45" fmla="*/ 67 h 91"/>
                <a:gd name="T46" fmla="*/ 30 w 77"/>
                <a:gd name="T47" fmla="*/ 66 h 91"/>
                <a:gd name="T48" fmla="*/ 22 w 77"/>
                <a:gd name="T49" fmla="*/ 68 h 91"/>
                <a:gd name="T50" fmla="*/ 24 w 77"/>
                <a:gd name="T51" fmla="*/ 78 h 91"/>
                <a:gd name="T52" fmla="*/ 43 w 77"/>
                <a:gd name="T53" fmla="*/ 91 h 91"/>
                <a:gd name="T54" fmla="*/ 66 w 77"/>
                <a:gd name="T55" fmla="*/ 85 h 91"/>
                <a:gd name="T56" fmla="*/ 77 w 77"/>
                <a:gd name="T57" fmla="*/ 53 h 91"/>
                <a:gd name="T58" fmla="*/ 50 w 77"/>
                <a:gd name="T59" fmla="*/ 65 h 91"/>
                <a:gd name="T60" fmla="*/ 47 w 77"/>
                <a:gd name="T61" fmla="*/ 61 h 91"/>
                <a:gd name="T62" fmla="*/ 49 w 77"/>
                <a:gd name="T63" fmla="*/ 61 h 91"/>
                <a:gd name="T64" fmla="*/ 56 w 77"/>
                <a:gd name="T65" fmla="*/ 65 h 91"/>
                <a:gd name="T66" fmla="*/ 52 w 77"/>
                <a:gd name="T67" fmla="*/ 67 h 91"/>
                <a:gd name="T68" fmla="*/ 39 w 77"/>
                <a:gd name="T69" fmla="*/ 48 h 91"/>
                <a:gd name="T70" fmla="*/ 37 w 77"/>
                <a:gd name="T71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" h="91">
                  <a:moveTo>
                    <a:pt x="73" y="51"/>
                  </a:moveTo>
                  <a:cubicBezTo>
                    <a:pt x="71" y="51"/>
                    <a:pt x="70" y="50"/>
                    <a:pt x="68" y="49"/>
                  </a:cubicBezTo>
                  <a:cubicBezTo>
                    <a:pt x="68" y="49"/>
                    <a:pt x="68" y="48"/>
                    <a:pt x="68" y="46"/>
                  </a:cubicBezTo>
                  <a:cubicBezTo>
                    <a:pt x="68" y="45"/>
                    <a:pt x="68" y="44"/>
                    <a:pt x="67" y="43"/>
                  </a:cubicBezTo>
                  <a:cubicBezTo>
                    <a:pt x="67" y="41"/>
                    <a:pt x="67" y="40"/>
                    <a:pt x="67" y="38"/>
                  </a:cubicBezTo>
                  <a:cubicBezTo>
                    <a:pt x="67" y="37"/>
                    <a:pt x="67" y="35"/>
                    <a:pt x="67" y="34"/>
                  </a:cubicBezTo>
                  <a:cubicBezTo>
                    <a:pt x="67" y="33"/>
                    <a:pt x="67" y="32"/>
                    <a:pt x="67" y="31"/>
                  </a:cubicBezTo>
                  <a:cubicBezTo>
                    <a:pt x="66" y="28"/>
                    <a:pt x="66" y="24"/>
                    <a:pt x="65" y="21"/>
                  </a:cubicBezTo>
                  <a:cubicBezTo>
                    <a:pt x="63" y="17"/>
                    <a:pt x="59" y="16"/>
                    <a:pt x="56" y="15"/>
                  </a:cubicBezTo>
                  <a:cubicBezTo>
                    <a:pt x="56" y="15"/>
                    <a:pt x="55" y="15"/>
                    <a:pt x="55" y="15"/>
                  </a:cubicBezTo>
                  <a:cubicBezTo>
                    <a:pt x="55" y="14"/>
                    <a:pt x="55" y="14"/>
                    <a:pt x="55" y="13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7"/>
                    <a:pt x="55" y="5"/>
                    <a:pt x="54" y="4"/>
                  </a:cubicBezTo>
                  <a:cubicBezTo>
                    <a:pt x="51" y="2"/>
                    <a:pt x="46" y="0"/>
                    <a:pt x="41" y="0"/>
                  </a:cubicBezTo>
                  <a:cubicBezTo>
                    <a:pt x="35" y="0"/>
                    <a:pt x="34" y="4"/>
                    <a:pt x="33" y="5"/>
                  </a:cubicBezTo>
                  <a:cubicBezTo>
                    <a:pt x="33" y="6"/>
                    <a:pt x="33" y="7"/>
                    <a:pt x="33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6" y="7"/>
                    <a:pt x="25" y="8"/>
                    <a:pt x="23" y="9"/>
                  </a:cubicBezTo>
                  <a:cubicBezTo>
                    <a:pt x="21" y="12"/>
                    <a:pt x="20" y="16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9"/>
                    <a:pt x="19" y="19"/>
                    <a:pt x="18" y="19"/>
                  </a:cubicBezTo>
                  <a:cubicBezTo>
                    <a:pt x="11" y="19"/>
                    <a:pt x="11" y="24"/>
                    <a:pt x="10" y="27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0"/>
                    <a:pt x="4" y="30"/>
                    <a:pt x="2" y="32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1"/>
                    <a:pt x="2" y="43"/>
                    <a:pt x="4" y="44"/>
                  </a:cubicBezTo>
                  <a:cubicBezTo>
                    <a:pt x="6" y="45"/>
                    <a:pt x="7" y="45"/>
                    <a:pt x="9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9"/>
                    <a:pt x="9" y="51"/>
                    <a:pt x="11" y="54"/>
                  </a:cubicBezTo>
                  <a:cubicBezTo>
                    <a:pt x="12" y="56"/>
                    <a:pt x="14" y="56"/>
                    <a:pt x="16" y="56"/>
                  </a:cubicBezTo>
                  <a:cubicBezTo>
                    <a:pt x="17" y="56"/>
                    <a:pt x="18" y="56"/>
                    <a:pt x="19" y="56"/>
                  </a:cubicBezTo>
                  <a:cubicBezTo>
                    <a:pt x="19" y="56"/>
                    <a:pt x="20" y="56"/>
                    <a:pt x="20" y="56"/>
                  </a:cubicBezTo>
                  <a:cubicBezTo>
                    <a:pt x="20" y="56"/>
                    <a:pt x="21" y="57"/>
                    <a:pt x="21" y="57"/>
                  </a:cubicBezTo>
                  <a:cubicBezTo>
                    <a:pt x="22" y="58"/>
                    <a:pt x="23" y="60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9" y="61"/>
                    <a:pt x="31" y="60"/>
                    <a:pt x="32" y="59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8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4"/>
                    <a:pt x="39" y="65"/>
                    <a:pt x="38" y="66"/>
                  </a:cubicBezTo>
                  <a:cubicBezTo>
                    <a:pt x="38" y="66"/>
                    <a:pt x="38" y="66"/>
                    <a:pt x="37" y="66"/>
                  </a:cubicBezTo>
                  <a:cubicBezTo>
                    <a:pt x="36" y="67"/>
                    <a:pt x="36" y="67"/>
                    <a:pt x="35" y="67"/>
                  </a:cubicBezTo>
                  <a:cubicBezTo>
                    <a:pt x="34" y="67"/>
                    <a:pt x="32" y="67"/>
                    <a:pt x="31" y="66"/>
                  </a:cubicBezTo>
                  <a:cubicBezTo>
                    <a:pt x="31" y="66"/>
                    <a:pt x="30" y="66"/>
                    <a:pt x="30" y="66"/>
                  </a:cubicBezTo>
                  <a:cubicBezTo>
                    <a:pt x="29" y="66"/>
                    <a:pt x="28" y="65"/>
                    <a:pt x="27" y="65"/>
                  </a:cubicBezTo>
                  <a:cubicBezTo>
                    <a:pt x="25" y="65"/>
                    <a:pt x="23" y="66"/>
                    <a:pt x="22" y="68"/>
                  </a:cubicBezTo>
                  <a:cubicBezTo>
                    <a:pt x="20" y="71"/>
                    <a:pt x="22" y="75"/>
                    <a:pt x="23" y="77"/>
                  </a:cubicBezTo>
                  <a:cubicBezTo>
                    <a:pt x="23" y="78"/>
                    <a:pt x="24" y="78"/>
                    <a:pt x="24" y="78"/>
                  </a:cubicBezTo>
                  <a:cubicBezTo>
                    <a:pt x="28" y="90"/>
                    <a:pt x="36" y="91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6" y="91"/>
                    <a:pt x="49" y="91"/>
                    <a:pt x="53" y="90"/>
                  </a:cubicBezTo>
                  <a:cubicBezTo>
                    <a:pt x="57" y="90"/>
                    <a:pt x="61" y="88"/>
                    <a:pt x="66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7" y="53"/>
                    <a:pt x="77" y="53"/>
                    <a:pt x="77" y="53"/>
                  </a:cubicBezTo>
                  <a:lnTo>
                    <a:pt x="73" y="51"/>
                  </a:lnTo>
                  <a:close/>
                  <a:moveTo>
                    <a:pt x="50" y="65"/>
                  </a:moveTo>
                  <a:cubicBezTo>
                    <a:pt x="49" y="64"/>
                    <a:pt x="48" y="62"/>
                    <a:pt x="46" y="62"/>
                  </a:cubicBezTo>
                  <a:cubicBezTo>
                    <a:pt x="46" y="62"/>
                    <a:pt x="47" y="61"/>
                    <a:pt x="47" y="61"/>
                  </a:cubicBezTo>
                  <a:cubicBezTo>
                    <a:pt x="47" y="61"/>
                    <a:pt x="48" y="60"/>
                    <a:pt x="48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3"/>
                    <a:pt x="51" y="64"/>
                    <a:pt x="54" y="64"/>
                  </a:cubicBezTo>
                  <a:cubicBezTo>
                    <a:pt x="55" y="64"/>
                    <a:pt x="56" y="64"/>
                    <a:pt x="56" y="65"/>
                  </a:cubicBezTo>
                  <a:cubicBezTo>
                    <a:pt x="57" y="65"/>
                    <a:pt x="57" y="65"/>
                    <a:pt x="58" y="65"/>
                  </a:cubicBezTo>
                  <a:cubicBezTo>
                    <a:pt x="56" y="66"/>
                    <a:pt x="54" y="67"/>
                    <a:pt x="52" y="67"/>
                  </a:cubicBezTo>
                  <a:cubicBezTo>
                    <a:pt x="52" y="67"/>
                    <a:pt x="50" y="66"/>
                    <a:pt x="50" y="65"/>
                  </a:cubicBezTo>
                  <a:close/>
                  <a:moveTo>
                    <a:pt x="39" y="48"/>
                  </a:move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49"/>
                    <a:pt x="38" y="49"/>
                    <a:pt x="39" y="48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6870731" y="3273350"/>
              <a:ext cx="98484" cy="69063"/>
            </a:xfrm>
            <a:custGeom>
              <a:avLst/>
              <a:gdLst>
                <a:gd name="T0" fmla="*/ 17 w 18"/>
                <a:gd name="T1" fmla="*/ 6 h 14"/>
                <a:gd name="T2" fmla="*/ 7 w 18"/>
                <a:gd name="T3" fmla="*/ 0 h 14"/>
                <a:gd name="T4" fmla="*/ 6 w 18"/>
                <a:gd name="T5" fmla="*/ 0 h 14"/>
                <a:gd name="T6" fmla="*/ 1 w 18"/>
                <a:gd name="T7" fmla="*/ 3 h 14"/>
                <a:gd name="T8" fmla="*/ 2 w 18"/>
                <a:gd name="T9" fmla="*/ 8 h 14"/>
                <a:gd name="T10" fmla="*/ 10 w 18"/>
                <a:gd name="T11" fmla="*/ 14 h 14"/>
                <a:gd name="T12" fmla="*/ 11 w 18"/>
                <a:gd name="T13" fmla="*/ 14 h 14"/>
                <a:gd name="T14" fmla="*/ 17 w 18"/>
                <a:gd name="T15" fmla="*/ 11 h 14"/>
                <a:gd name="T16" fmla="*/ 17 w 18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7" y="6"/>
                  </a:moveTo>
                  <a:cubicBezTo>
                    <a:pt x="15" y="3"/>
                    <a:pt x="9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3" y="11"/>
                    <a:pt x="7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6" y="13"/>
                    <a:pt x="17" y="11"/>
                  </a:cubicBezTo>
                  <a:cubicBezTo>
                    <a:pt x="18" y="9"/>
                    <a:pt x="18" y="7"/>
                    <a:pt x="17" y="6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7" name="Freeform 88"/>
            <p:cNvSpPr>
              <a:spLocks/>
            </p:cNvSpPr>
            <p:nvPr/>
          </p:nvSpPr>
          <p:spPr bwMode="auto">
            <a:xfrm>
              <a:off x="18255662" y="4785272"/>
              <a:ext cx="96432" cy="69063"/>
            </a:xfrm>
            <a:custGeom>
              <a:avLst/>
              <a:gdLst>
                <a:gd name="T0" fmla="*/ 17 w 18"/>
                <a:gd name="T1" fmla="*/ 7 h 14"/>
                <a:gd name="T2" fmla="*/ 6 w 18"/>
                <a:gd name="T3" fmla="*/ 0 h 14"/>
                <a:gd name="T4" fmla="*/ 2 w 18"/>
                <a:gd name="T5" fmla="*/ 2 h 14"/>
                <a:gd name="T6" fmla="*/ 0 w 18"/>
                <a:gd name="T7" fmla="*/ 7 h 14"/>
                <a:gd name="T8" fmla="*/ 3 w 18"/>
                <a:gd name="T9" fmla="*/ 11 h 14"/>
                <a:gd name="T10" fmla="*/ 5 w 18"/>
                <a:gd name="T11" fmla="*/ 11 h 14"/>
                <a:gd name="T12" fmla="*/ 7 w 18"/>
                <a:gd name="T13" fmla="*/ 11 h 14"/>
                <a:gd name="T14" fmla="*/ 8 w 18"/>
                <a:gd name="T15" fmla="*/ 12 h 14"/>
                <a:gd name="T16" fmla="*/ 13 w 18"/>
                <a:gd name="T17" fmla="*/ 14 h 14"/>
                <a:gd name="T18" fmla="*/ 16 w 18"/>
                <a:gd name="T19" fmla="*/ 13 h 14"/>
                <a:gd name="T20" fmla="*/ 17 w 18"/>
                <a:gd name="T2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7" y="7"/>
                  </a:moveTo>
                  <a:cubicBezTo>
                    <a:pt x="16" y="4"/>
                    <a:pt x="11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8" y="11"/>
                    <a:pt x="18" y="9"/>
                    <a:pt x="17" y="7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17256460" y="3695195"/>
              <a:ext cx="110794" cy="98928"/>
            </a:xfrm>
            <a:custGeom>
              <a:avLst/>
              <a:gdLst>
                <a:gd name="T0" fmla="*/ 19 w 20"/>
                <a:gd name="T1" fmla="*/ 4 h 20"/>
                <a:gd name="T2" fmla="*/ 12 w 20"/>
                <a:gd name="T3" fmla="*/ 0 h 20"/>
                <a:gd name="T4" fmla="*/ 1 w 20"/>
                <a:gd name="T5" fmla="*/ 10 h 20"/>
                <a:gd name="T6" fmla="*/ 8 w 20"/>
                <a:gd name="T7" fmla="*/ 20 h 20"/>
                <a:gd name="T8" fmla="*/ 11 w 20"/>
                <a:gd name="T9" fmla="*/ 20 h 20"/>
                <a:gd name="T10" fmla="*/ 11 w 20"/>
                <a:gd name="T11" fmla="*/ 20 h 20"/>
                <a:gd name="T12" fmla="*/ 18 w 20"/>
                <a:gd name="T13" fmla="*/ 16 h 20"/>
                <a:gd name="T14" fmla="*/ 19 w 20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4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7" y="0"/>
                    <a:pt x="2" y="6"/>
                    <a:pt x="1" y="10"/>
                  </a:cubicBezTo>
                  <a:cubicBezTo>
                    <a:pt x="0" y="15"/>
                    <a:pt x="2" y="18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20"/>
                    <a:pt x="16" y="19"/>
                    <a:pt x="18" y="16"/>
                  </a:cubicBezTo>
                  <a:cubicBezTo>
                    <a:pt x="20" y="13"/>
                    <a:pt x="20" y="8"/>
                    <a:pt x="19" y="4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89" name="Freeform 92"/>
            <p:cNvSpPr>
              <a:spLocks noEditPoints="1"/>
            </p:cNvSpPr>
            <p:nvPr/>
          </p:nvSpPr>
          <p:spPr bwMode="auto">
            <a:xfrm>
              <a:off x="17334426" y="3450674"/>
              <a:ext cx="385729" cy="391980"/>
            </a:xfrm>
            <a:custGeom>
              <a:avLst/>
              <a:gdLst>
                <a:gd name="T0" fmla="*/ 69 w 71"/>
                <a:gd name="T1" fmla="*/ 23 h 79"/>
                <a:gd name="T2" fmla="*/ 60 w 71"/>
                <a:gd name="T3" fmla="*/ 11 h 79"/>
                <a:gd name="T4" fmla="*/ 54 w 71"/>
                <a:gd name="T5" fmla="*/ 12 h 79"/>
                <a:gd name="T6" fmla="*/ 46 w 71"/>
                <a:gd name="T7" fmla="*/ 9 h 79"/>
                <a:gd name="T8" fmla="*/ 41 w 71"/>
                <a:gd name="T9" fmla="*/ 3 h 79"/>
                <a:gd name="T10" fmla="*/ 35 w 71"/>
                <a:gd name="T11" fmla="*/ 5 h 79"/>
                <a:gd name="T12" fmla="*/ 34 w 71"/>
                <a:gd name="T13" fmla="*/ 6 h 79"/>
                <a:gd name="T14" fmla="*/ 31 w 71"/>
                <a:gd name="T15" fmla="*/ 13 h 79"/>
                <a:gd name="T16" fmla="*/ 29 w 71"/>
                <a:gd name="T17" fmla="*/ 13 h 79"/>
                <a:gd name="T18" fmla="*/ 23 w 71"/>
                <a:gd name="T19" fmla="*/ 21 h 79"/>
                <a:gd name="T20" fmla="*/ 19 w 71"/>
                <a:gd name="T21" fmla="*/ 17 h 79"/>
                <a:gd name="T22" fmla="*/ 19 w 71"/>
                <a:gd name="T23" fmla="*/ 9 h 79"/>
                <a:gd name="T24" fmla="*/ 15 w 71"/>
                <a:gd name="T25" fmla="*/ 5 h 79"/>
                <a:gd name="T26" fmla="*/ 11 w 71"/>
                <a:gd name="T27" fmla="*/ 1 h 79"/>
                <a:gd name="T28" fmla="*/ 2 w 71"/>
                <a:gd name="T29" fmla="*/ 3 h 79"/>
                <a:gd name="T30" fmla="*/ 2 w 71"/>
                <a:gd name="T31" fmla="*/ 11 h 79"/>
                <a:gd name="T32" fmla="*/ 2 w 71"/>
                <a:gd name="T33" fmla="*/ 16 h 79"/>
                <a:gd name="T34" fmla="*/ 2 w 71"/>
                <a:gd name="T35" fmla="*/ 23 h 79"/>
                <a:gd name="T36" fmla="*/ 6 w 71"/>
                <a:gd name="T37" fmla="*/ 31 h 79"/>
                <a:gd name="T38" fmla="*/ 10 w 71"/>
                <a:gd name="T39" fmla="*/ 40 h 79"/>
                <a:gd name="T40" fmla="*/ 11 w 71"/>
                <a:gd name="T41" fmla="*/ 41 h 79"/>
                <a:gd name="T42" fmla="*/ 13 w 71"/>
                <a:gd name="T43" fmla="*/ 47 h 79"/>
                <a:gd name="T44" fmla="*/ 19 w 71"/>
                <a:gd name="T45" fmla="*/ 52 h 79"/>
                <a:gd name="T46" fmla="*/ 26 w 71"/>
                <a:gd name="T47" fmla="*/ 51 h 79"/>
                <a:gd name="T48" fmla="*/ 33 w 71"/>
                <a:gd name="T49" fmla="*/ 52 h 79"/>
                <a:gd name="T50" fmla="*/ 39 w 71"/>
                <a:gd name="T51" fmla="*/ 51 h 79"/>
                <a:gd name="T52" fmla="*/ 40 w 71"/>
                <a:gd name="T53" fmla="*/ 51 h 79"/>
                <a:gd name="T54" fmla="*/ 31 w 71"/>
                <a:gd name="T55" fmla="*/ 58 h 79"/>
                <a:gd name="T56" fmla="*/ 31 w 71"/>
                <a:gd name="T57" fmla="*/ 65 h 79"/>
                <a:gd name="T58" fmla="*/ 31 w 71"/>
                <a:gd name="T59" fmla="*/ 71 h 79"/>
                <a:gd name="T60" fmla="*/ 37 w 71"/>
                <a:gd name="T61" fmla="*/ 78 h 79"/>
                <a:gd name="T62" fmla="*/ 41 w 71"/>
                <a:gd name="T63" fmla="*/ 77 h 79"/>
                <a:gd name="T64" fmla="*/ 42 w 71"/>
                <a:gd name="T65" fmla="*/ 77 h 79"/>
                <a:gd name="T66" fmla="*/ 47 w 71"/>
                <a:gd name="T67" fmla="*/ 79 h 79"/>
                <a:gd name="T68" fmla="*/ 53 w 71"/>
                <a:gd name="T69" fmla="*/ 79 h 79"/>
                <a:gd name="T70" fmla="*/ 58 w 71"/>
                <a:gd name="T71" fmla="*/ 78 h 79"/>
                <a:gd name="T72" fmla="*/ 62 w 71"/>
                <a:gd name="T73" fmla="*/ 67 h 79"/>
                <a:gd name="T74" fmla="*/ 63 w 71"/>
                <a:gd name="T75" fmla="*/ 62 h 79"/>
                <a:gd name="T76" fmla="*/ 67 w 71"/>
                <a:gd name="T77" fmla="*/ 51 h 79"/>
                <a:gd name="T78" fmla="*/ 66 w 71"/>
                <a:gd name="T79" fmla="*/ 46 h 79"/>
                <a:gd name="T80" fmla="*/ 69 w 71"/>
                <a:gd name="T81" fmla="*/ 39 h 79"/>
                <a:gd name="T82" fmla="*/ 23 w 71"/>
                <a:gd name="T83" fmla="*/ 25 h 79"/>
                <a:gd name="T84" fmla="*/ 23 w 71"/>
                <a:gd name="T85" fmla="*/ 26 h 79"/>
                <a:gd name="T86" fmla="*/ 23 w 71"/>
                <a:gd name="T87" fmla="*/ 25 h 79"/>
                <a:gd name="T88" fmla="*/ 35 w 71"/>
                <a:gd name="T89" fmla="*/ 16 h 79"/>
                <a:gd name="T90" fmla="*/ 35 w 71"/>
                <a:gd name="T91" fmla="*/ 16 h 79"/>
                <a:gd name="T92" fmla="*/ 40 w 71"/>
                <a:gd name="T93" fmla="*/ 28 h 79"/>
                <a:gd name="T94" fmla="*/ 37 w 71"/>
                <a:gd name="T95" fmla="*/ 22 h 79"/>
                <a:gd name="T96" fmla="*/ 36 w 71"/>
                <a:gd name="T97" fmla="*/ 18 h 79"/>
                <a:gd name="T98" fmla="*/ 40 w 71"/>
                <a:gd name="T99" fmla="*/ 22 h 79"/>
                <a:gd name="T100" fmla="*/ 43 w 71"/>
                <a:gd name="T101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" h="79">
                  <a:moveTo>
                    <a:pt x="69" y="26"/>
                  </a:moveTo>
                  <a:cubicBezTo>
                    <a:pt x="69" y="25"/>
                    <a:pt x="69" y="24"/>
                    <a:pt x="69" y="23"/>
                  </a:cubicBezTo>
                  <a:cubicBezTo>
                    <a:pt x="68" y="20"/>
                    <a:pt x="68" y="18"/>
                    <a:pt x="67" y="16"/>
                  </a:cubicBezTo>
                  <a:cubicBezTo>
                    <a:pt x="66" y="13"/>
                    <a:pt x="63" y="11"/>
                    <a:pt x="60" y="11"/>
                  </a:cubicBezTo>
                  <a:cubicBezTo>
                    <a:pt x="58" y="11"/>
                    <a:pt x="57" y="11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2" y="10"/>
                    <a:pt x="51" y="9"/>
                    <a:pt x="47" y="8"/>
                  </a:cubicBezTo>
                  <a:cubicBezTo>
                    <a:pt x="47" y="8"/>
                    <a:pt x="47" y="9"/>
                    <a:pt x="46" y="9"/>
                  </a:cubicBezTo>
                  <a:cubicBezTo>
                    <a:pt x="47" y="7"/>
                    <a:pt x="46" y="6"/>
                    <a:pt x="46" y="5"/>
                  </a:cubicBezTo>
                  <a:cubicBezTo>
                    <a:pt x="45" y="3"/>
                    <a:pt x="43" y="3"/>
                    <a:pt x="41" y="3"/>
                  </a:cubicBezTo>
                  <a:cubicBezTo>
                    <a:pt x="39" y="3"/>
                    <a:pt x="38" y="3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5" y="5"/>
                    <a:pt x="35" y="5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0" y="9"/>
                    <a:pt x="30" y="11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8" y="13"/>
                    <a:pt x="26" y="14"/>
                    <a:pt x="25" y="15"/>
                  </a:cubicBezTo>
                  <a:cubicBezTo>
                    <a:pt x="24" y="16"/>
                    <a:pt x="23" y="19"/>
                    <a:pt x="23" y="21"/>
                  </a:cubicBezTo>
                  <a:cubicBezTo>
                    <a:pt x="23" y="20"/>
                    <a:pt x="23" y="19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9" y="17"/>
                    <a:pt x="19" y="16"/>
                    <a:pt x="20" y="16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6" y="6"/>
                    <a:pt x="16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3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0" y="8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3" y="17"/>
                    <a:pt x="4" y="18"/>
                    <a:pt x="5" y="19"/>
                  </a:cubicBezTo>
                  <a:cubicBezTo>
                    <a:pt x="3" y="20"/>
                    <a:pt x="2" y="22"/>
                    <a:pt x="2" y="23"/>
                  </a:cubicBezTo>
                  <a:cubicBezTo>
                    <a:pt x="1" y="26"/>
                    <a:pt x="2" y="28"/>
                    <a:pt x="3" y="29"/>
                  </a:cubicBezTo>
                  <a:cubicBezTo>
                    <a:pt x="4" y="30"/>
                    <a:pt x="5" y="31"/>
                    <a:pt x="6" y="31"/>
                  </a:cubicBezTo>
                  <a:cubicBezTo>
                    <a:pt x="6" y="32"/>
                    <a:pt x="5" y="33"/>
                    <a:pt x="6" y="35"/>
                  </a:cubicBezTo>
                  <a:cubicBezTo>
                    <a:pt x="6" y="37"/>
                    <a:pt x="8" y="39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1"/>
                    <a:pt x="11" y="41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4" y="48"/>
                    <a:pt x="15" y="51"/>
                    <a:pt x="18" y="52"/>
                  </a:cubicBezTo>
                  <a:cubicBezTo>
                    <a:pt x="18" y="52"/>
                    <a:pt x="19" y="52"/>
                    <a:pt x="19" y="52"/>
                  </a:cubicBezTo>
                  <a:cubicBezTo>
                    <a:pt x="20" y="52"/>
                    <a:pt x="22" y="52"/>
                    <a:pt x="23" y="52"/>
                  </a:cubicBezTo>
                  <a:cubicBezTo>
                    <a:pt x="24" y="51"/>
                    <a:pt x="25" y="51"/>
                    <a:pt x="26" y="51"/>
                  </a:cubicBezTo>
                  <a:cubicBezTo>
                    <a:pt x="27" y="51"/>
                    <a:pt x="28" y="51"/>
                    <a:pt x="29" y="52"/>
                  </a:cubicBezTo>
                  <a:cubicBezTo>
                    <a:pt x="30" y="52"/>
                    <a:pt x="31" y="52"/>
                    <a:pt x="33" y="52"/>
                  </a:cubicBezTo>
                  <a:cubicBezTo>
                    <a:pt x="34" y="52"/>
                    <a:pt x="35" y="51"/>
                    <a:pt x="37" y="51"/>
                  </a:cubicBezTo>
                  <a:cubicBezTo>
                    <a:pt x="38" y="51"/>
                    <a:pt x="38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38" y="52"/>
                    <a:pt x="37" y="53"/>
                  </a:cubicBezTo>
                  <a:cubicBezTo>
                    <a:pt x="35" y="54"/>
                    <a:pt x="33" y="55"/>
                    <a:pt x="31" y="58"/>
                  </a:cubicBezTo>
                  <a:cubicBezTo>
                    <a:pt x="30" y="60"/>
                    <a:pt x="31" y="62"/>
                    <a:pt x="31" y="63"/>
                  </a:cubicBezTo>
                  <a:cubicBezTo>
                    <a:pt x="31" y="64"/>
                    <a:pt x="31" y="64"/>
                    <a:pt x="31" y="65"/>
                  </a:cubicBezTo>
                  <a:cubicBezTo>
                    <a:pt x="31" y="66"/>
                    <a:pt x="31" y="67"/>
                    <a:pt x="31" y="68"/>
                  </a:cubicBezTo>
                  <a:cubicBezTo>
                    <a:pt x="31" y="69"/>
                    <a:pt x="31" y="70"/>
                    <a:pt x="31" y="71"/>
                  </a:cubicBezTo>
                  <a:cubicBezTo>
                    <a:pt x="31" y="73"/>
                    <a:pt x="31" y="75"/>
                    <a:pt x="32" y="76"/>
                  </a:cubicBezTo>
                  <a:cubicBezTo>
                    <a:pt x="33" y="77"/>
                    <a:pt x="35" y="78"/>
                    <a:pt x="37" y="78"/>
                  </a:cubicBezTo>
                  <a:cubicBezTo>
                    <a:pt x="38" y="78"/>
                    <a:pt x="39" y="77"/>
                    <a:pt x="40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2" y="77"/>
                    <a:pt x="42" y="77"/>
                  </a:cubicBezTo>
                  <a:cubicBezTo>
                    <a:pt x="43" y="78"/>
                    <a:pt x="44" y="79"/>
                    <a:pt x="46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8" y="79"/>
                    <a:pt x="49" y="79"/>
                    <a:pt x="50" y="79"/>
                  </a:cubicBezTo>
                  <a:cubicBezTo>
                    <a:pt x="51" y="79"/>
                    <a:pt x="52" y="79"/>
                    <a:pt x="53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5" y="79"/>
                    <a:pt x="57" y="79"/>
                    <a:pt x="58" y="78"/>
                  </a:cubicBezTo>
                  <a:cubicBezTo>
                    <a:pt x="61" y="76"/>
                    <a:pt x="62" y="72"/>
                    <a:pt x="62" y="70"/>
                  </a:cubicBezTo>
                  <a:cubicBezTo>
                    <a:pt x="62" y="69"/>
                    <a:pt x="62" y="68"/>
                    <a:pt x="62" y="67"/>
                  </a:cubicBezTo>
                  <a:cubicBezTo>
                    <a:pt x="62" y="65"/>
                    <a:pt x="62" y="64"/>
                    <a:pt x="62" y="64"/>
                  </a:cubicBezTo>
                  <a:cubicBezTo>
                    <a:pt x="62" y="63"/>
                    <a:pt x="63" y="63"/>
                    <a:pt x="63" y="62"/>
                  </a:cubicBezTo>
                  <a:cubicBezTo>
                    <a:pt x="64" y="62"/>
                    <a:pt x="65" y="61"/>
                    <a:pt x="65" y="60"/>
                  </a:cubicBezTo>
                  <a:cubicBezTo>
                    <a:pt x="68" y="57"/>
                    <a:pt x="67" y="54"/>
                    <a:pt x="67" y="51"/>
                  </a:cubicBezTo>
                  <a:cubicBezTo>
                    <a:pt x="67" y="51"/>
                    <a:pt x="67" y="50"/>
                    <a:pt x="67" y="50"/>
                  </a:cubicBezTo>
                  <a:cubicBezTo>
                    <a:pt x="66" y="48"/>
                    <a:pt x="66" y="47"/>
                    <a:pt x="66" y="46"/>
                  </a:cubicBezTo>
                  <a:cubicBezTo>
                    <a:pt x="67" y="45"/>
                    <a:pt x="67" y="44"/>
                    <a:pt x="68" y="42"/>
                  </a:cubicBezTo>
                  <a:cubicBezTo>
                    <a:pt x="68" y="41"/>
                    <a:pt x="69" y="40"/>
                    <a:pt x="69" y="39"/>
                  </a:cubicBezTo>
                  <a:cubicBezTo>
                    <a:pt x="71" y="34"/>
                    <a:pt x="70" y="30"/>
                    <a:pt x="69" y="26"/>
                  </a:cubicBezTo>
                  <a:close/>
                  <a:moveTo>
                    <a:pt x="23" y="25"/>
                  </a:moveTo>
                  <a:cubicBezTo>
                    <a:pt x="23" y="26"/>
                    <a:pt x="23" y="26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lose/>
                  <a:moveTo>
                    <a:pt x="35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43" y="30"/>
                  </a:moveTo>
                  <a:cubicBezTo>
                    <a:pt x="42" y="29"/>
                    <a:pt x="41" y="29"/>
                    <a:pt x="40" y="28"/>
                  </a:cubicBezTo>
                  <a:cubicBezTo>
                    <a:pt x="40" y="27"/>
                    <a:pt x="40" y="27"/>
                    <a:pt x="39" y="26"/>
                  </a:cubicBezTo>
                  <a:cubicBezTo>
                    <a:pt x="38" y="25"/>
                    <a:pt x="37" y="23"/>
                    <a:pt x="37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20"/>
                    <a:pt x="36" y="19"/>
                    <a:pt x="36" y="18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7" y="21"/>
                    <a:pt x="39" y="22"/>
                    <a:pt x="40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3" y="23"/>
                    <a:pt x="43" y="27"/>
                    <a:pt x="43" y="3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90" name="Freeform 27"/>
            <p:cNvSpPr>
              <a:spLocks noEditPoints="1"/>
            </p:cNvSpPr>
            <p:nvPr/>
          </p:nvSpPr>
          <p:spPr bwMode="auto">
            <a:xfrm>
              <a:off x="14109676" y="4001313"/>
              <a:ext cx="4704662" cy="2713993"/>
            </a:xfrm>
            <a:custGeom>
              <a:avLst/>
              <a:gdLst>
                <a:gd name="T0" fmla="*/ 834 w 863"/>
                <a:gd name="T1" fmla="*/ 311 h 547"/>
                <a:gd name="T2" fmla="*/ 792 w 863"/>
                <a:gd name="T3" fmla="*/ 284 h 547"/>
                <a:gd name="T4" fmla="*/ 774 w 863"/>
                <a:gd name="T5" fmla="*/ 241 h 547"/>
                <a:gd name="T6" fmla="*/ 848 w 863"/>
                <a:gd name="T7" fmla="*/ 263 h 547"/>
                <a:gd name="T8" fmla="*/ 847 w 863"/>
                <a:gd name="T9" fmla="*/ 195 h 547"/>
                <a:gd name="T10" fmla="*/ 790 w 863"/>
                <a:gd name="T11" fmla="*/ 178 h 547"/>
                <a:gd name="T12" fmla="*/ 735 w 863"/>
                <a:gd name="T13" fmla="*/ 169 h 547"/>
                <a:gd name="T14" fmla="*/ 725 w 863"/>
                <a:gd name="T15" fmla="*/ 129 h 547"/>
                <a:gd name="T16" fmla="*/ 689 w 863"/>
                <a:gd name="T17" fmla="*/ 93 h 547"/>
                <a:gd name="T18" fmla="*/ 665 w 863"/>
                <a:gd name="T19" fmla="*/ 87 h 547"/>
                <a:gd name="T20" fmla="*/ 614 w 863"/>
                <a:gd name="T21" fmla="*/ 63 h 547"/>
                <a:gd name="T22" fmla="*/ 550 w 863"/>
                <a:gd name="T23" fmla="*/ 63 h 547"/>
                <a:gd name="T24" fmla="*/ 523 w 863"/>
                <a:gd name="T25" fmla="*/ 14 h 547"/>
                <a:gd name="T26" fmla="*/ 480 w 863"/>
                <a:gd name="T27" fmla="*/ 95 h 547"/>
                <a:gd name="T28" fmla="*/ 467 w 863"/>
                <a:gd name="T29" fmla="*/ 13 h 547"/>
                <a:gd name="T30" fmla="*/ 446 w 863"/>
                <a:gd name="T31" fmla="*/ 151 h 547"/>
                <a:gd name="T32" fmla="*/ 494 w 863"/>
                <a:gd name="T33" fmla="*/ 169 h 547"/>
                <a:gd name="T34" fmla="*/ 483 w 863"/>
                <a:gd name="T35" fmla="*/ 244 h 547"/>
                <a:gd name="T36" fmla="*/ 462 w 863"/>
                <a:gd name="T37" fmla="*/ 226 h 547"/>
                <a:gd name="T38" fmla="*/ 428 w 863"/>
                <a:gd name="T39" fmla="*/ 227 h 547"/>
                <a:gd name="T40" fmla="*/ 397 w 863"/>
                <a:gd name="T41" fmla="*/ 176 h 547"/>
                <a:gd name="T42" fmla="*/ 394 w 863"/>
                <a:gd name="T43" fmla="*/ 112 h 547"/>
                <a:gd name="T44" fmla="*/ 424 w 863"/>
                <a:gd name="T45" fmla="*/ 35 h 547"/>
                <a:gd name="T46" fmla="*/ 364 w 863"/>
                <a:gd name="T47" fmla="*/ 58 h 547"/>
                <a:gd name="T48" fmla="*/ 346 w 863"/>
                <a:gd name="T49" fmla="*/ 121 h 547"/>
                <a:gd name="T50" fmla="*/ 368 w 863"/>
                <a:gd name="T51" fmla="*/ 186 h 547"/>
                <a:gd name="T52" fmla="*/ 376 w 863"/>
                <a:gd name="T53" fmla="*/ 219 h 547"/>
                <a:gd name="T54" fmla="*/ 348 w 863"/>
                <a:gd name="T55" fmla="*/ 269 h 547"/>
                <a:gd name="T56" fmla="*/ 338 w 863"/>
                <a:gd name="T57" fmla="*/ 226 h 547"/>
                <a:gd name="T58" fmla="*/ 315 w 863"/>
                <a:gd name="T59" fmla="*/ 242 h 547"/>
                <a:gd name="T60" fmla="*/ 293 w 863"/>
                <a:gd name="T61" fmla="*/ 239 h 547"/>
                <a:gd name="T62" fmla="*/ 246 w 863"/>
                <a:gd name="T63" fmla="*/ 229 h 547"/>
                <a:gd name="T64" fmla="*/ 205 w 863"/>
                <a:gd name="T65" fmla="*/ 179 h 547"/>
                <a:gd name="T66" fmla="*/ 188 w 863"/>
                <a:gd name="T67" fmla="*/ 204 h 547"/>
                <a:gd name="T68" fmla="*/ 162 w 863"/>
                <a:gd name="T69" fmla="*/ 247 h 547"/>
                <a:gd name="T70" fmla="*/ 132 w 863"/>
                <a:gd name="T71" fmla="*/ 198 h 547"/>
                <a:gd name="T72" fmla="*/ 81 w 863"/>
                <a:gd name="T73" fmla="*/ 180 h 547"/>
                <a:gd name="T74" fmla="*/ 71 w 863"/>
                <a:gd name="T75" fmla="*/ 129 h 547"/>
                <a:gd name="T76" fmla="*/ 339 w 863"/>
                <a:gd name="T77" fmla="*/ 547 h 547"/>
                <a:gd name="T78" fmla="*/ 370 w 863"/>
                <a:gd name="T79" fmla="*/ 480 h 547"/>
                <a:gd name="T80" fmla="*/ 403 w 863"/>
                <a:gd name="T81" fmla="*/ 448 h 547"/>
                <a:gd name="T82" fmla="*/ 466 w 863"/>
                <a:gd name="T83" fmla="*/ 385 h 547"/>
                <a:gd name="T84" fmla="*/ 489 w 863"/>
                <a:gd name="T85" fmla="*/ 308 h 547"/>
                <a:gd name="T86" fmla="*/ 526 w 863"/>
                <a:gd name="T87" fmla="*/ 303 h 547"/>
                <a:gd name="T88" fmla="*/ 552 w 863"/>
                <a:gd name="T89" fmla="*/ 244 h 547"/>
                <a:gd name="T90" fmla="*/ 538 w 863"/>
                <a:gd name="T91" fmla="*/ 185 h 547"/>
                <a:gd name="T92" fmla="*/ 531 w 863"/>
                <a:gd name="T93" fmla="*/ 170 h 547"/>
                <a:gd name="T94" fmla="*/ 595 w 863"/>
                <a:gd name="T95" fmla="*/ 161 h 547"/>
                <a:gd name="T96" fmla="*/ 613 w 863"/>
                <a:gd name="T97" fmla="*/ 200 h 547"/>
                <a:gd name="T98" fmla="*/ 671 w 863"/>
                <a:gd name="T99" fmla="*/ 215 h 547"/>
                <a:gd name="T100" fmla="*/ 675 w 863"/>
                <a:gd name="T101" fmla="*/ 310 h 547"/>
                <a:gd name="T102" fmla="*/ 621 w 863"/>
                <a:gd name="T103" fmla="*/ 342 h 547"/>
                <a:gd name="T104" fmla="*/ 685 w 863"/>
                <a:gd name="T105" fmla="*/ 353 h 547"/>
                <a:gd name="T106" fmla="*/ 728 w 863"/>
                <a:gd name="T107" fmla="*/ 369 h 547"/>
                <a:gd name="T108" fmla="*/ 776 w 863"/>
                <a:gd name="T109" fmla="*/ 396 h 547"/>
                <a:gd name="T110" fmla="*/ 837 w 863"/>
                <a:gd name="T111" fmla="*/ 378 h 547"/>
                <a:gd name="T112" fmla="*/ 825 w 863"/>
                <a:gd name="T113" fmla="*/ 361 h 547"/>
                <a:gd name="T114" fmla="*/ 493 w 863"/>
                <a:gd name="T115" fmla="*/ 121 h 547"/>
                <a:gd name="T116" fmla="*/ 457 w 863"/>
                <a:gd name="T117" fmla="*/ 345 h 547"/>
                <a:gd name="T118" fmla="*/ 573 w 863"/>
                <a:gd name="T119" fmla="*/ 1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3" h="547">
                  <a:moveTo>
                    <a:pt x="862" y="359"/>
                  </a:moveTo>
                  <a:cubicBezTo>
                    <a:pt x="863" y="356"/>
                    <a:pt x="863" y="352"/>
                    <a:pt x="862" y="349"/>
                  </a:cubicBezTo>
                  <a:cubicBezTo>
                    <a:pt x="860" y="347"/>
                    <a:pt x="859" y="344"/>
                    <a:pt x="856" y="342"/>
                  </a:cubicBezTo>
                  <a:cubicBezTo>
                    <a:pt x="856" y="342"/>
                    <a:pt x="855" y="342"/>
                    <a:pt x="855" y="341"/>
                  </a:cubicBezTo>
                  <a:cubicBezTo>
                    <a:pt x="855" y="341"/>
                    <a:pt x="854" y="341"/>
                    <a:pt x="854" y="340"/>
                  </a:cubicBezTo>
                  <a:cubicBezTo>
                    <a:pt x="854" y="340"/>
                    <a:pt x="855" y="339"/>
                    <a:pt x="856" y="339"/>
                  </a:cubicBezTo>
                  <a:cubicBezTo>
                    <a:pt x="858" y="335"/>
                    <a:pt x="858" y="330"/>
                    <a:pt x="854" y="326"/>
                  </a:cubicBezTo>
                  <a:cubicBezTo>
                    <a:pt x="853" y="324"/>
                    <a:pt x="851" y="324"/>
                    <a:pt x="849" y="323"/>
                  </a:cubicBezTo>
                  <a:cubicBezTo>
                    <a:pt x="848" y="323"/>
                    <a:pt x="847" y="323"/>
                    <a:pt x="847" y="323"/>
                  </a:cubicBezTo>
                  <a:cubicBezTo>
                    <a:pt x="847" y="322"/>
                    <a:pt x="847" y="322"/>
                    <a:pt x="847" y="321"/>
                  </a:cubicBezTo>
                  <a:cubicBezTo>
                    <a:pt x="847" y="320"/>
                    <a:pt x="847" y="318"/>
                    <a:pt x="846" y="316"/>
                  </a:cubicBezTo>
                  <a:cubicBezTo>
                    <a:pt x="845" y="315"/>
                    <a:pt x="842" y="315"/>
                    <a:pt x="841" y="315"/>
                  </a:cubicBezTo>
                  <a:cubicBezTo>
                    <a:pt x="841" y="315"/>
                    <a:pt x="841" y="315"/>
                    <a:pt x="841" y="315"/>
                  </a:cubicBezTo>
                  <a:cubicBezTo>
                    <a:pt x="840" y="315"/>
                    <a:pt x="839" y="315"/>
                    <a:pt x="839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7" y="315"/>
                    <a:pt x="837" y="314"/>
                    <a:pt x="837" y="313"/>
                  </a:cubicBezTo>
                  <a:cubicBezTo>
                    <a:pt x="836" y="313"/>
                    <a:pt x="835" y="312"/>
                    <a:pt x="834" y="311"/>
                  </a:cubicBezTo>
                  <a:cubicBezTo>
                    <a:pt x="834" y="310"/>
                    <a:pt x="833" y="310"/>
                    <a:pt x="833" y="310"/>
                  </a:cubicBezTo>
                  <a:cubicBezTo>
                    <a:pt x="833" y="310"/>
                    <a:pt x="833" y="310"/>
                    <a:pt x="833" y="310"/>
                  </a:cubicBezTo>
                  <a:cubicBezTo>
                    <a:pt x="833" y="309"/>
                    <a:pt x="834" y="307"/>
                    <a:pt x="834" y="306"/>
                  </a:cubicBezTo>
                  <a:cubicBezTo>
                    <a:pt x="836" y="303"/>
                    <a:pt x="836" y="303"/>
                    <a:pt x="836" y="303"/>
                  </a:cubicBezTo>
                  <a:cubicBezTo>
                    <a:pt x="833" y="302"/>
                    <a:pt x="833" y="302"/>
                    <a:pt x="833" y="302"/>
                  </a:cubicBezTo>
                  <a:cubicBezTo>
                    <a:pt x="831" y="301"/>
                    <a:pt x="830" y="301"/>
                    <a:pt x="829" y="301"/>
                  </a:cubicBezTo>
                  <a:cubicBezTo>
                    <a:pt x="828" y="301"/>
                    <a:pt x="826" y="301"/>
                    <a:pt x="826" y="301"/>
                  </a:cubicBezTo>
                  <a:cubicBezTo>
                    <a:pt x="825" y="301"/>
                    <a:pt x="824" y="301"/>
                    <a:pt x="824" y="301"/>
                  </a:cubicBezTo>
                  <a:cubicBezTo>
                    <a:pt x="824" y="300"/>
                    <a:pt x="824" y="299"/>
                    <a:pt x="824" y="299"/>
                  </a:cubicBezTo>
                  <a:cubicBezTo>
                    <a:pt x="824" y="297"/>
                    <a:pt x="823" y="292"/>
                    <a:pt x="817" y="292"/>
                  </a:cubicBezTo>
                  <a:cubicBezTo>
                    <a:pt x="815" y="292"/>
                    <a:pt x="813" y="293"/>
                    <a:pt x="812" y="294"/>
                  </a:cubicBezTo>
                  <a:cubicBezTo>
                    <a:pt x="811" y="294"/>
                    <a:pt x="810" y="295"/>
                    <a:pt x="810" y="295"/>
                  </a:cubicBezTo>
                  <a:cubicBezTo>
                    <a:pt x="810" y="295"/>
                    <a:pt x="809" y="294"/>
                    <a:pt x="808" y="293"/>
                  </a:cubicBezTo>
                  <a:cubicBezTo>
                    <a:pt x="807" y="292"/>
                    <a:pt x="807" y="291"/>
                    <a:pt x="806" y="290"/>
                  </a:cubicBezTo>
                  <a:cubicBezTo>
                    <a:pt x="804" y="289"/>
                    <a:pt x="801" y="289"/>
                    <a:pt x="80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7" y="289"/>
                    <a:pt x="796" y="289"/>
                    <a:pt x="796" y="289"/>
                  </a:cubicBezTo>
                  <a:cubicBezTo>
                    <a:pt x="794" y="288"/>
                    <a:pt x="793" y="287"/>
                    <a:pt x="792" y="284"/>
                  </a:cubicBezTo>
                  <a:cubicBezTo>
                    <a:pt x="791" y="281"/>
                    <a:pt x="790" y="278"/>
                    <a:pt x="787" y="276"/>
                  </a:cubicBezTo>
                  <a:cubicBezTo>
                    <a:pt x="786" y="276"/>
                    <a:pt x="786" y="276"/>
                    <a:pt x="785" y="276"/>
                  </a:cubicBezTo>
                  <a:cubicBezTo>
                    <a:pt x="785" y="275"/>
                    <a:pt x="785" y="274"/>
                    <a:pt x="785" y="274"/>
                  </a:cubicBezTo>
                  <a:cubicBezTo>
                    <a:pt x="784" y="273"/>
                    <a:pt x="783" y="270"/>
                    <a:pt x="779" y="270"/>
                  </a:cubicBezTo>
                  <a:cubicBezTo>
                    <a:pt x="779" y="270"/>
                    <a:pt x="778" y="270"/>
                    <a:pt x="777" y="270"/>
                  </a:cubicBezTo>
                  <a:cubicBezTo>
                    <a:pt x="776" y="271"/>
                    <a:pt x="775" y="271"/>
                    <a:pt x="775" y="272"/>
                  </a:cubicBezTo>
                  <a:cubicBezTo>
                    <a:pt x="775" y="272"/>
                    <a:pt x="775" y="272"/>
                    <a:pt x="775" y="271"/>
                  </a:cubicBezTo>
                  <a:cubicBezTo>
                    <a:pt x="774" y="270"/>
                    <a:pt x="772" y="270"/>
                    <a:pt x="771" y="268"/>
                  </a:cubicBezTo>
                  <a:cubicBezTo>
                    <a:pt x="771" y="268"/>
                    <a:pt x="771" y="268"/>
                    <a:pt x="770" y="268"/>
                  </a:cubicBezTo>
                  <a:cubicBezTo>
                    <a:pt x="771" y="268"/>
                    <a:pt x="772" y="268"/>
                    <a:pt x="772" y="268"/>
                  </a:cubicBezTo>
                  <a:cubicBezTo>
                    <a:pt x="773" y="268"/>
                    <a:pt x="774" y="268"/>
                    <a:pt x="775" y="268"/>
                  </a:cubicBezTo>
                  <a:cubicBezTo>
                    <a:pt x="777" y="267"/>
                    <a:pt x="779" y="266"/>
                    <a:pt x="780" y="263"/>
                  </a:cubicBezTo>
                  <a:cubicBezTo>
                    <a:pt x="781" y="261"/>
                    <a:pt x="780" y="258"/>
                    <a:pt x="779" y="256"/>
                  </a:cubicBezTo>
                  <a:cubicBezTo>
                    <a:pt x="777" y="253"/>
                    <a:pt x="774" y="252"/>
                    <a:pt x="771" y="251"/>
                  </a:cubicBezTo>
                  <a:cubicBezTo>
                    <a:pt x="768" y="250"/>
                    <a:pt x="766" y="249"/>
                    <a:pt x="765" y="247"/>
                  </a:cubicBezTo>
                  <a:cubicBezTo>
                    <a:pt x="765" y="246"/>
                    <a:pt x="765" y="246"/>
                    <a:pt x="765" y="246"/>
                  </a:cubicBezTo>
                  <a:cubicBezTo>
                    <a:pt x="765" y="244"/>
                    <a:pt x="768" y="243"/>
                    <a:pt x="770" y="243"/>
                  </a:cubicBezTo>
                  <a:cubicBezTo>
                    <a:pt x="772" y="242"/>
                    <a:pt x="773" y="242"/>
                    <a:pt x="774" y="241"/>
                  </a:cubicBezTo>
                  <a:cubicBezTo>
                    <a:pt x="776" y="240"/>
                    <a:pt x="776" y="240"/>
                    <a:pt x="776" y="240"/>
                  </a:cubicBezTo>
                  <a:cubicBezTo>
                    <a:pt x="776" y="240"/>
                    <a:pt x="777" y="240"/>
                    <a:pt x="777" y="239"/>
                  </a:cubicBezTo>
                  <a:cubicBezTo>
                    <a:pt x="777" y="239"/>
                    <a:pt x="777" y="240"/>
                    <a:pt x="779" y="240"/>
                  </a:cubicBezTo>
                  <a:cubicBezTo>
                    <a:pt x="779" y="241"/>
                    <a:pt x="779" y="241"/>
                    <a:pt x="779" y="241"/>
                  </a:cubicBezTo>
                  <a:cubicBezTo>
                    <a:pt x="782" y="243"/>
                    <a:pt x="784" y="245"/>
                    <a:pt x="788" y="247"/>
                  </a:cubicBezTo>
                  <a:cubicBezTo>
                    <a:pt x="789" y="248"/>
                    <a:pt x="789" y="248"/>
                    <a:pt x="790" y="248"/>
                  </a:cubicBezTo>
                  <a:cubicBezTo>
                    <a:pt x="792" y="249"/>
                    <a:pt x="793" y="249"/>
                    <a:pt x="794" y="251"/>
                  </a:cubicBezTo>
                  <a:cubicBezTo>
                    <a:pt x="795" y="251"/>
                    <a:pt x="795" y="251"/>
                    <a:pt x="795" y="251"/>
                  </a:cubicBezTo>
                  <a:cubicBezTo>
                    <a:pt x="797" y="253"/>
                    <a:pt x="799" y="256"/>
                    <a:pt x="802" y="256"/>
                  </a:cubicBezTo>
                  <a:cubicBezTo>
                    <a:pt x="803" y="256"/>
                    <a:pt x="804" y="256"/>
                    <a:pt x="805" y="255"/>
                  </a:cubicBezTo>
                  <a:cubicBezTo>
                    <a:pt x="805" y="258"/>
                    <a:pt x="805" y="261"/>
                    <a:pt x="807" y="262"/>
                  </a:cubicBezTo>
                  <a:cubicBezTo>
                    <a:pt x="809" y="264"/>
                    <a:pt x="812" y="265"/>
                    <a:pt x="814" y="266"/>
                  </a:cubicBezTo>
                  <a:cubicBezTo>
                    <a:pt x="815" y="266"/>
                    <a:pt x="816" y="266"/>
                    <a:pt x="816" y="266"/>
                  </a:cubicBezTo>
                  <a:cubicBezTo>
                    <a:pt x="818" y="267"/>
                    <a:pt x="820" y="268"/>
                    <a:pt x="822" y="270"/>
                  </a:cubicBezTo>
                  <a:cubicBezTo>
                    <a:pt x="826" y="275"/>
                    <a:pt x="830" y="278"/>
                    <a:pt x="838" y="278"/>
                  </a:cubicBezTo>
                  <a:cubicBezTo>
                    <a:pt x="843" y="278"/>
                    <a:pt x="847" y="277"/>
                    <a:pt x="849" y="274"/>
                  </a:cubicBezTo>
                  <a:cubicBezTo>
                    <a:pt x="850" y="272"/>
                    <a:pt x="851" y="270"/>
                    <a:pt x="849" y="266"/>
                  </a:cubicBezTo>
                  <a:cubicBezTo>
                    <a:pt x="848" y="263"/>
                    <a:pt x="848" y="263"/>
                    <a:pt x="848" y="263"/>
                  </a:cubicBezTo>
                  <a:cubicBezTo>
                    <a:pt x="847" y="260"/>
                    <a:pt x="845" y="255"/>
                    <a:pt x="843" y="252"/>
                  </a:cubicBezTo>
                  <a:cubicBezTo>
                    <a:pt x="844" y="252"/>
                    <a:pt x="844" y="252"/>
                    <a:pt x="845" y="252"/>
                  </a:cubicBezTo>
                  <a:cubicBezTo>
                    <a:pt x="846" y="252"/>
                    <a:pt x="846" y="252"/>
                    <a:pt x="847" y="251"/>
                  </a:cubicBezTo>
                  <a:cubicBezTo>
                    <a:pt x="850" y="250"/>
                    <a:pt x="851" y="247"/>
                    <a:pt x="852" y="245"/>
                  </a:cubicBezTo>
                  <a:cubicBezTo>
                    <a:pt x="852" y="244"/>
                    <a:pt x="852" y="243"/>
                    <a:pt x="853" y="242"/>
                  </a:cubicBezTo>
                  <a:cubicBezTo>
                    <a:pt x="855" y="239"/>
                    <a:pt x="855" y="237"/>
                    <a:pt x="853" y="234"/>
                  </a:cubicBezTo>
                  <a:cubicBezTo>
                    <a:pt x="853" y="234"/>
                    <a:pt x="852" y="234"/>
                    <a:pt x="852" y="233"/>
                  </a:cubicBezTo>
                  <a:cubicBezTo>
                    <a:pt x="852" y="233"/>
                    <a:pt x="853" y="232"/>
                    <a:pt x="853" y="231"/>
                  </a:cubicBezTo>
                  <a:cubicBezTo>
                    <a:pt x="854" y="230"/>
                    <a:pt x="855" y="229"/>
                    <a:pt x="854" y="227"/>
                  </a:cubicBezTo>
                  <a:cubicBezTo>
                    <a:pt x="853" y="225"/>
                    <a:pt x="851" y="224"/>
                    <a:pt x="850" y="223"/>
                  </a:cubicBezTo>
                  <a:cubicBezTo>
                    <a:pt x="849" y="223"/>
                    <a:pt x="849" y="223"/>
                    <a:pt x="849" y="223"/>
                  </a:cubicBezTo>
                  <a:cubicBezTo>
                    <a:pt x="848" y="222"/>
                    <a:pt x="848" y="222"/>
                    <a:pt x="847" y="221"/>
                  </a:cubicBezTo>
                  <a:cubicBezTo>
                    <a:pt x="851" y="221"/>
                    <a:pt x="853" y="219"/>
                    <a:pt x="854" y="218"/>
                  </a:cubicBezTo>
                  <a:cubicBezTo>
                    <a:pt x="855" y="215"/>
                    <a:pt x="855" y="213"/>
                    <a:pt x="854" y="211"/>
                  </a:cubicBezTo>
                  <a:cubicBezTo>
                    <a:pt x="854" y="210"/>
                    <a:pt x="854" y="209"/>
                    <a:pt x="854" y="209"/>
                  </a:cubicBezTo>
                  <a:cubicBezTo>
                    <a:pt x="854" y="208"/>
                    <a:pt x="855" y="208"/>
                    <a:pt x="855" y="207"/>
                  </a:cubicBezTo>
                  <a:cubicBezTo>
                    <a:pt x="856" y="205"/>
                    <a:pt x="858" y="200"/>
                    <a:pt x="852" y="197"/>
                  </a:cubicBezTo>
                  <a:cubicBezTo>
                    <a:pt x="850" y="196"/>
                    <a:pt x="848" y="196"/>
                    <a:pt x="847" y="195"/>
                  </a:cubicBezTo>
                  <a:cubicBezTo>
                    <a:pt x="845" y="195"/>
                    <a:pt x="844" y="195"/>
                    <a:pt x="843" y="194"/>
                  </a:cubicBezTo>
                  <a:cubicBezTo>
                    <a:pt x="842" y="194"/>
                    <a:pt x="842" y="194"/>
                    <a:pt x="842" y="194"/>
                  </a:cubicBezTo>
                  <a:cubicBezTo>
                    <a:pt x="840" y="193"/>
                    <a:pt x="839" y="192"/>
                    <a:pt x="837" y="192"/>
                  </a:cubicBezTo>
                  <a:cubicBezTo>
                    <a:pt x="835" y="192"/>
                    <a:pt x="833" y="193"/>
                    <a:pt x="831" y="195"/>
                  </a:cubicBezTo>
                  <a:cubicBezTo>
                    <a:pt x="830" y="196"/>
                    <a:pt x="829" y="197"/>
                    <a:pt x="829" y="198"/>
                  </a:cubicBezTo>
                  <a:cubicBezTo>
                    <a:pt x="827" y="199"/>
                    <a:pt x="826" y="201"/>
                    <a:pt x="825" y="201"/>
                  </a:cubicBezTo>
                  <a:cubicBezTo>
                    <a:pt x="825" y="200"/>
                    <a:pt x="825" y="200"/>
                    <a:pt x="825" y="199"/>
                  </a:cubicBezTo>
                  <a:cubicBezTo>
                    <a:pt x="825" y="196"/>
                    <a:pt x="825" y="193"/>
                    <a:pt x="823" y="191"/>
                  </a:cubicBezTo>
                  <a:cubicBezTo>
                    <a:pt x="822" y="190"/>
                    <a:pt x="821" y="189"/>
                    <a:pt x="819" y="189"/>
                  </a:cubicBezTo>
                  <a:cubicBezTo>
                    <a:pt x="819" y="189"/>
                    <a:pt x="818" y="189"/>
                    <a:pt x="818" y="190"/>
                  </a:cubicBezTo>
                  <a:cubicBezTo>
                    <a:pt x="816" y="190"/>
                    <a:pt x="814" y="191"/>
                    <a:pt x="812" y="193"/>
                  </a:cubicBezTo>
                  <a:cubicBezTo>
                    <a:pt x="811" y="193"/>
                    <a:pt x="810" y="194"/>
                    <a:pt x="810" y="194"/>
                  </a:cubicBezTo>
                  <a:cubicBezTo>
                    <a:pt x="810" y="194"/>
                    <a:pt x="810" y="194"/>
                    <a:pt x="810" y="194"/>
                  </a:cubicBezTo>
                  <a:cubicBezTo>
                    <a:pt x="809" y="194"/>
                    <a:pt x="808" y="193"/>
                    <a:pt x="807" y="191"/>
                  </a:cubicBezTo>
                  <a:cubicBezTo>
                    <a:pt x="806" y="191"/>
                    <a:pt x="806" y="190"/>
                    <a:pt x="805" y="189"/>
                  </a:cubicBezTo>
                  <a:cubicBezTo>
                    <a:pt x="802" y="186"/>
                    <a:pt x="799" y="183"/>
                    <a:pt x="79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5" y="180"/>
                    <a:pt x="793" y="178"/>
                    <a:pt x="790" y="178"/>
                  </a:cubicBezTo>
                  <a:cubicBezTo>
                    <a:pt x="790" y="178"/>
                    <a:pt x="789" y="178"/>
                    <a:pt x="789" y="178"/>
                  </a:cubicBezTo>
                  <a:cubicBezTo>
                    <a:pt x="788" y="179"/>
                    <a:pt x="787" y="179"/>
                    <a:pt x="786" y="180"/>
                  </a:cubicBezTo>
                  <a:cubicBezTo>
                    <a:pt x="785" y="177"/>
                    <a:pt x="785" y="175"/>
                    <a:pt x="783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0" y="174"/>
                    <a:pt x="778" y="176"/>
                    <a:pt x="776" y="177"/>
                  </a:cubicBezTo>
                  <a:cubicBezTo>
                    <a:pt x="776" y="178"/>
                    <a:pt x="775" y="179"/>
                    <a:pt x="774" y="179"/>
                  </a:cubicBezTo>
                  <a:cubicBezTo>
                    <a:pt x="774" y="179"/>
                    <a:pt x="774" y="179"/>
                    <a:pt x="774" y="179"/>
                  </a:cubicBezTo>
                  <a:cubicBezTo>
                    <a:pt x="773" y="179"/>
                    <a:pt x="773" y="179"/>
                    <a:pt x="772" y="179"/>
                  </a:cubicBezTo>
                  <a:cubicBezTo>
                    <a:pt x="772" y="179"/>
                    <a:pt x="771" y="179"/>
                    <a:pt x="771" y="179"/>
                  </a:cubicBezTo>
                  <a:cubicBezTo>
                    <a:pt x="770" y="179"/>
                    <a:pt x="769" y="180"/>
                    <a:pt x="768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81"/>
                    <a:pt x="765" y="181"/>
                    <a:pt x="765" y="181"/>
                  </a:cubicBezTo>
                  <a:cubicBezTo>
                    <a:pt x="764" y="181"/>
                    <a:pt x="763" y="181"/>
                    <a:pt x="762" y="180"/>
                  </a:cubicBezTo>
                  <a:cubicBezTo>
                    <a:pt x="762" y="180"/>
                    <a:pt x="761" y="180"/>
                    <a:pt x="760" y="179"/>
                  </a:cubicBezTo>
                  <a:cubicBezTo>
                    <a:pt x="755" y="178"/>
                    <a:pt x="751" y="176"/>
                    <a:pt x="747" y="173"/>
                  </a:cubicBezTo>
                  <a:cubicBezTo>
                    <a:pt x="746" y="173"/>
                    <a:pt x="746" y="173"/>
                    <a:pt x="746" y="173"/>
                  </a:cubicBezTo>
                  <a:cubicBezTo>
                    <a:pt x="742" y="171"/>
                    <a:pt x="738" y="170"/>
                    <a:pt x="735" y="169"/>
                  </a:cubicBezTo>
                  <a:cubicBezTo>
                    <a:pt x="733" y="169"/>
                    <a:pt x="731" y="168"/>
                    <a:pt x="729" y="168"/>
                  </a:cubicBezTo>
                  <a:cubicBezTo>
                    <a:pt x="727" y="167"/>
                    <a:pt x="726" y="165"/>
                    <a:pt x="727" y="163"/>
                  </a:cubicBezTo>
                  <a:cubicBezTo>
                    <a:pt x="727" y="163"/>
                    <a:pt x="728" y="161"/>
                    <a:pt x="728" y="161"/>
                  </a:cubicBezTo>
                  <a:cubicBezTo>
                    <a:pt x="730" y="159"/>
                    <a:pt x="733" y="156"/>
                    <a:pt x="731" y="152"/>
                  </a:cubicBezTo>
                  <a:cubicBezTo>
                    <a:pt x="731" y="151"/>
                    <a:pt x="730" y="151"/>
                    <a:pt x="730" y="150"/>
                  </a:cubicBezTo>
                  <a:cubicBezTo>
                    <a:pt x="731" y="150"/>
                    <a:pt x="733" y="149"/>
                    <a:pt x="734" y="149"/>
                  </a:cubicBezTo>
                  <a:cubicBezTo>
                    <a:pt x="736" y="149"/>
                    <a:pt x="737" y="149"/>
                    <a:pt x="738" y="148"/>
                  </a:cubicBezTo>
                  <a:cubicBezTo>
                    <a:pt x="742" y="147"/>
                    <a:pt x="745" y="143"/>
                    <a:pt x="745" y="140"/>
                  </a:cubicBezTo>
                  <a:cubicBezTo>
                    <a:pt x="745" y="137"/>
                    <a:pt x="743" y="134"/>
                    <a:pt x="740" y="132"/>
                  </a:cubicBezTo>
                  <a:cubicBezTo>
                    <a:pt x="738" y="131"/>
                    <a:pt x="737" y="131"/>
                    <a:pt x="735" y="131"/>
                  </a:cubicBezTo>
                  <a:cubicBezTo>
                    <a:pt x="732" y="131"/>
                    <a:pt x="730" y="132"/>
                    <a:pt x="727" y="133"/>
                  </a:cubicBezTo>
                  <a:cubicBezTo>
                    <a:pt x="725" y="134"/>
                    <a:pt x="724" y="135"/>
                    <a:pt x="722" y="135"/>
                  </a:cubicBezTo>
                  <a:cubicBezTo>
                    <a:pt x="721" y="135"/>
                    <a:pt x="720" y="135"/>
                    <a:pt x="719" y="135"/>
                  </a:cubicBezTo>
                  <a:cubicBezTo>
                    <a:pt x="718" y="135"/>
                    <a:pt x="718" y="135"/>
                    <a:pt x="717" y="135"/>
                  </a:cubicBezTo>
                  <a:cubicBezTo>
                    <a:pt x="717" y="135"/>
                    <a:pt x="717" y="135"/>
                    <a:pt x="717" y="135"/>
                  </a:cubicBezTo>
                  <a:cubicBezTo>
                    <a:pt x="717" y="135"/>
                    <a:pt x="717" y="135"/>
                    <a:pt x="718" y="134"/>
                  </a:cubicBezTo>
                  <a:cubicBezTo>
                    <a:pt x="718" y="132"/>
                    <a:pt x="721" y="129"/>
                    <a:pt x="724" y="129"/>
                  </a:cubicBezTo>
                  <a:cubicBezTo>
                    <a:pt x="724" y="129"/>
                    <a:pt x="725" y="129"/>
                    <a:pt x="725" y="129"/>
                  </a:cubicBezTo>
                  <a:cubicBezTo>
                    <a:pt x="727" y="129"/>
                    <a:pt x="732" y="129"/>
                    <a:pt x="733" y="125"/>
                  </a:cubicBezTo>
                  <a:cubicBezTo>
                    <a:pt x="734" y="121"/>
                    <a:pt x="732" y="117"/>
                    <a:pt x="727" y="112"/>
                  </a:cubicBezTo>
                  <a:cubicBezTo>
                    <a:pt x="725" y="111"/>
                    <a:pt x="717" y="106"/>
                    <a:pt x="712" y="106"/>
                  </a:cubicBezTo>
                  <a:cubicBezTo>
                    <a:pt x="708" y="106"/>
                    <a:pt x="706" y="108"/>
                    <a:pt x="706" y="113"/>
                  </a:cubicBezTo>
                  <a:cubicBezTo>
                    <a:pt x="706" y="113"/>
                    <a:pt x="706" y="114"/>
                    <a:pt x="706" y="115"/>
                  </a:cubicBezTo>
                  <a:cubicBezTo>
                    <a:pt x="706" y="115"/>
                    <a:pt x="705" y="114"/>
                    <a:pt x="705" y="114"/>
                  </a:cubicBezTo>
                  <a:cubicBezTo>
                    <a:pt x="704" y="113"/>
                    <a:pt x="704" y="112"/>
                    <a:pt x="703" y="112"/>
                  </a:cubicBezTo>
                  <a:cubicBezTo>
                    <a:pt x="703" y="111"/>
                    <a:pt x="704" y="109"/>
                    <a:pt x="705" y="109"/>
                  </a:cubicBezTo>
                  <a:cubicBezTo>
                    <a:pt x="705" y="108"/>
                    <a:pt x="706" y="108"/>
                    <a:pt x="706" y="107"/>
                  </a:cubicBezTo>
                  <a:cubicBezTo>
                    <a:pt x="706" y="107"/>
                    <a:pt x="706" y="107"/>
                    <a:pt x="706" y="107"/>
                  </a:cubicBezTo>
                  <a:cubicBezTo>
                    <a:pt x="707" y="105"/>
                    <a:pt x="710" y="101"/>
                    <a:pt x="707" y="97"/>
                  </a:cubicBezTo>
                  <a:cubicBezTo>
                    <a:pt x="705" y="95"/>
                    <a:pt x="702" y="95"/>
                    <a:pt x="701" y="95"/>
                  </a:cubicBezTo>
                  <a:cubicBezTo>
                    <a:pt x="701" y="95"/>
                    <a:pt x="700" y="95"/>
                    <a:pt x="699" y="95"/>
                  </a:cubicBezTo>
                  <a:cubicBezTo>
                    <a:pt x="699" y="95"/>
                    <a:pt x="698" y="95"/>
                    <a:pt x="698" y="95"/>
                  </a:cubicBezTo>
                  <a:cubicBezTo>
                    <a:pt x="697" y="95"/>
                    <a:pt x="697" y="95"/>
                    <a:pt x="697" y="95"/>
                  </a:cubicBezTo>
                  <a:cubicBezTo>
                    <a:pt x="697" y="95"/>
                    <a:pt x="696" y="94"/>
                    <a:pt x="695" y="94"/>
                  </a:cubicBezTo>
                  <a:cubicBezTo>
                    <a:pt x="694" y="93"/>
                    <a:pt x="693" y="92"/>
                    <a:pt x="691" y="92"/>
                  </a:cubicBezTo>
                  <a:cubicBezTo>
                    <a:pt x="690" y="92"/>
                    <a:pt x="690" y="92"/>
                    <a:pt x="689" y="93"/>
                  </a:cubicBezTo>
                  <a:cubicBezTo>
                    <a:pt x="689" y="93"/>
                    <a:pt x="688" y="93"/>
                    <a:pt x="687" y="94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5" y="93"/>
                    <a:pt x="685" y="93"/>
                    <a:pt x="685" y="93"/>
                  </a:cubicBezTo>
                  <a:cubicBezTo>
                    <a:pt x="683" y="93"/>
                    <a:pt x="681" y="94"/>
                    <a:pt x="679" y="95"/>
                  </a:cubicBezTo>
                  <a:cubicBezTo>
                    <a:pt x="679" y="95"/>
                    <a:pt x="679" y="95"/>
                    <a:pt x="679" y="95"/>
                  </a:cubicBezTo>
                  <a:cubicBezTo>
                    <a:pt x="678" y="96"/>
                    <a:pt x="677" y="97"/>
                    <a:pt x="676" y="97"/>
                  </a:cubicBezTo>
                  <a:cubicBezTo>
                    <a:pt x="676" y="98"/>
                    <a:pt x="675" y="98"/>
                    <a:pt x="675" y="99"/>
                  </a:cubicBezTo>
                  <a:cubicBezTo>
                    <a:pt x="675" y="99"/>
                    <a:pt x="675" y="98"/>
                    <a:pt x="675" y="98"/>
                  </a:cubicBezTo>
                  <a:cubicBezTo>
                    <a:pt x="675" y="96"/>
                    <a:pt x="675" y="90"/>
                    <a:pt x="670" y="88"/>
                  </a:cubicBezTo>
                  <a:cubicBezTo>
                    <a:pt x="670" y="88"/>
                    <a:pt x="669" y="88"/>
                    <a:pt x="668" y="88"/>
                  </a:cubicBezTo>
                  <a:cubicBezTo>
                    <a:pt x="664" y="88"/>
                    <a:pt x="663" y="92"/>
                    <a:pt x="661" y="95"/>
                  </a:cubicBezTo>
                  <a:cubicBezTo>
                    <a:pt x="661" y="96"/>
                    <a:pt x="661" y="97"/>
                    <a:pt x="661" y="97"/>
                  </a:cubicBezTo>
                  <a:cubicBezTo>
                    <a:pt x="660" y="98"/>
                    <a:pt x="660" y="99"/>
                    <a:pt x="659" y="99"/>
                  </a:cubicBezTo>
                  <a:cubicBezTo>
                    <a:pt x="658" y="101"/>
                    <a:pt x="656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3" y="103"/>
                    <a:pt x="654" y="101"/>
                  </a:cubicBezTo>
                  <a:cubicBezTo>
                    <a:pt x="655" y="98"/>
                    <a:pt x="656" y="97"/>
                    <a:pt x="656" y="96"/>
                  </a:cubicBezTo>
                  <a:cubicBezTo>
                    <a:pt x="659" y="95"/>
                    <a:pt x="663" y="92"/>
                    <a:pt x="665" y="87"/>
                  </a:cubicBezTo>
                  <a:cubicBezTo>
                    <a:pt x="666" y="85"/>
                    <a:pt x="665" y="83"/>
                    <a:pt x="664" y="82"/>
                  </a:cubicBezTo>
                  <a:cubicBezTo>
                    <a:pt x="663" y="80"/>
                    <a:pt x="661" y="79"/>
                    <a:pt x="659" y="78"/>
                  </a:cubicBezTo>
                  <a:cubicBezTo>
                    <a:pt x="659" y="78"/>
                    <a:pt x="658" y="78"/>
                    <a:pt x="658" y="78"/>
                  </a:cubicBezTo>
                  <a:cubicBezTo>
                    <a:pt x="657" y="78"/>
                    <a:pt x="657" y="77"/>
                    <a:pt x="656" y="77"/>
                  </a:cubicBezTo>
                  <a:cubicBezTo>
                    <a:pt x="654" y="76"/>
                    <a:pt x="651" y="74"/>
                    <a:pt x="648" y="74"/>
                  </a:cubicBezTo>
                  <a:cubicBezTo>
                    <a:pt x="647" y="73"/>
                    <a:pt x="646" y="73"/>
                    <a:pt x="645" y="73"/>
                  </a:cubicBezTo>
                  <a:cubicBezTo>
                    <a:pt x="642" y="73"/>
                    <a:pt x="640" y="74"/>
                    <a:pt x="638" y="76"/>
                  </a:cubicBezTo>
                  <a:cubicBezTo>
                    <a:pt x="637" y="78"/>
                    <a:pt x="637" y="80"/>
                    <a:pt x="637" y="82"/>
                  </a:cubicBezTo>
                  <a:cubicBezTo>
                    <a:pt x="637" y="83"/>
                    <a:pt x="637" y="84"/>
                    <a:pt x="637" y="85"/>
                  </a:cubicBezTo>
                  <a:cubicBezTo>
                    <a:pt x="637" y="86"/>
                    <a:pt x="636" y="87"/>
                    <a:pt x="636" y="87"/>
                  </a:cubicBezTo>
                  <a:cubicBezTo>
                    <a:pt x="636" y="87"/>
                    <a:pt x="636" y="86"/>
                    <a:pt x="635" y="86"/>
                  </a:cubicBezTo>
                  <a:cubicBezTo>
                    <a:pt x="634" y="82"/>
                    <a:pt x="632" y="77"/>
                    <a:pt x="627" y="76"/>
                  </a:cubicBezTo>
                  <a:cubicBezTo>
                    <a:pt x="626" y="76"/>
                    <a:pt x="626" y="76"/>
                    <a:pt x="625" y="76"/>
                  </a:cubicBezTo>
                  <a:cubicBezTo>
                    <a:pt x="623" y="76"/>
                    <a:pt x="621" y="77"/>
                    <a:pt x="619" y="78"/>
                  </a:cubicBezTo>
                  <a:cubicBezTo>
                    <a:pt x="619" y="78"/>
                    <a:pt x="618" y="79"/>
                    <a:pt x="617" y="79"/>
                  </a:cubicBezTo>
                  <a:cubicBezTo>
                    <a:pt x="618" y="79"/>
                    <a:pt x="618" y="78"/>
                    <a:pt x="618" y="77"/>
                  </a:cubicBezTo>
                  <a:cubicBezTo>
                    <a:pt x="620" y="75"/>
                    <a:pt x="622" y="72"/>
                    <a:pt x="621" y="70"/>
                  </a:cubicBezTo>
                  <a:cubicBezTo>
                    <a:pt x="621" y="64"/>
                    <a:pt x="616" y="63"/>
                    <a:pt x="614" y="63"/>
                  </a:cubicBezTo>
                  <a:cubicBezTo>
                    <a:pt x="611" y="63"/>
                    <a:pt x="610" y="62"/>
                    <a:pt x="609" y="61"/>
                  </a:cubicBezTo>
                  <a:cubicBezTo>
                    <a:pt x="609" y="60"/>
                    <a:pt x="608" y="59"/>
                    <a:pt x="608" y="58"/>
                  </a:cubicBezTo>
                  <a:cubicBezTo>
                    <a:pt x="608" y="56"/>
                    <a:pt x="607" y="55"/>
                    <a:pt x="607" y="54"/>
                  </a:cubicBezTo>
                  <a:cubicBezTo>
                    <a:pt x="605" y="50"/>
                    <a:pt x="600" y="47"/>
                    <a:pt x="596" y="46"/>
                  </a:cubicBezTo>
                  <a:cubicBezTo>
                    <a:pt x="596" y="46"/>
                    <a:pt x="595" y="46"/>
                    <a:pt x="595" y="46"/>
                  </a:cubicBezTo>
                  <a:cubicBezTo>
                    <a:pt x="594" y="46"/>
                    <a:pt x="593" y="46"/>
                    <a:pt x="593" y="47"/>
                  </a:cubicBezTo>
                  <a:cubicBezTo>
                    <a:pt x="592" y="47"/>
                    <a:pt x="591" y="47"/>
                    <a:pt x="591" y="47"/>
                  </a:cubicBezTo>
                  <a:cubicBezTo>
                    <a:pt x="590" y="47"/>
                    <a:pt x="590" y="47"/>
                    <a:pt x="589" y="47"/>
                  </a:cubicBezTo>
                  <a:cubicBezTo>
                    <a:pt x="588" y="46"/>
                    <a:pt x="587" y="46"/>
                    <a:pt x="586" y="45"/>
                  </a:cubicBezTo>
                  <a:cubicBezTo>
                    <a:pt x="584" y="44"/>
                    <a:pt x="581" y="43"/>
                    <a:pt x="578" y="43"/>
                  </a:cubicBezTo>
                  <a:cubicBezTo>
                    <a:pt x="578" y="43"/>
                    <a:pt x="577" y="43"/>
                    <a:pt x="576" y="44"/>
                  </a:cubicBezTo>
                  <a:cubicBezTo>
                    <a:pt x="572" y="44"/>
                    <a:pt x="568" y="47"/>
                    <a:pt x="564" y="52"/>
                  </a:cubicBezTo>
                  <a:cubicBezTo>
                    <a:pt x="561" y="57"/>
                    <a:pt x="560" y="60"/>
                    <a:pt x="564" y="65"/>
                  </a:cubicBezTo>
                  <a:cubicBezTo>
                    <a:pt x="564" y="65"/>
                    <a:pt x="564" y="65"/>
                    <a:pt x="564" y="65"/>
                  </a:cubicBezTo>
                  <a:cubicBezTo>
                    <a:pt x="563" y="66"/>
                    <a:pt x="562" y="66"/>
                    <a:pt x="561" y="67"/>
                  </a:cubicBezTo>
                  <a:cubicBezTo>
                    <a:pt x="560" y="65"/>
                    <a:pt x="557" y="64"/>
                    <a:pt x="555" y="64"/>
                  </a:cubicBezTo>
                  <a:cubicBezTo>
                    <a:pt x="555" y="64"/>
                    <a:pt x="554" y="64"/>
                    <a:pt x="554" y="63"/>
                  </a:cubicBezTo>
                  <a:cubicBezTo>
                    <a:pt x="553" y="63"/>
                    <a:pt x="551" y="63"/>
                    <a:pt x="550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5" y="63"/>
                    <a:pt x="544" y="67"/>
                    <a:pt x="544" y="70"/>
                  </a:cubicBezTo>
                  <a:cubicBezTo>
                    <a:pt x="543" y="70"/>
                    <a:pt x="543" y="71"/>
                    <a:pt x="543" y="71"/>
                  </a:cubicBezTo>
                  <a:cubicBezTo>
                    <a:pt x="542" y="74"/>
                    <a:pt x="541" y="76"/>
                    <a:pt x="541" y="77"/>
                  </a:cubicBezTo>
                  <a:cubicBezTo>
                    <a:pt x="540" y="76"/>
                    <a:pt x="540" y="74"/>
                    <a:pt x="540" y="72"/>
                  </a:cubicBezTo>
                  <a:cubicBezTo>
                    <a:pt x="540" y="72"/>
                    <a:pt x="540" y="71"/>
                    <a:pt x="540" y="71"/>
                  </a:cubicBezTo>
                  <a:cubicBezTo>
                    <a:pt x="540" y="70"/>
                    <a:pt x="540" y="69"/>
                    <a:pt x="540" y="69"/>
                  </a:cubicBezTo>
                  <a:cubicBezTo>
                    <a:pt x="540" y="66"/>
                    <a:pt x="539" y="64"/>
                    <a:pt x="540" y="62"/>
                  </a:cubicBezTo>
                  <a:cubicBezTo>
                    <a:pt x="540" y="62"/>
                    <a:pt x="540" y="62"/>
                    <a:pt x="541" y="61"/>
                  </a:cubicBezTo>
                  <a:cubicBezTo>
                    <a:pt x="542" y="60"/>
                    <a:pt x="543" y="60"/>
                    <a:pt x="543" y="58"/>
                  </a:cubicBezTo>
                  <a:cubicBezTo>
                    <a:pt x="547" y="52"/>
                    <a:pt x="543" y="47"/>
                    <a:pt x="541" y="43"/>
                  </a:cubicBezTo>
                  <a:cubicBezTo>
                    <a:pt x="540" y="42"/>
                    <a:pt x="539" y="41"/>
                    <a:pt x="539" y="40"/>
                  </a:cubicBezTo>
                  <a:cubicBezTo>
                    <a:pt x="538" y="38"/>
                    <a:pt x="537" y="37"/>
                    <a:pt x="536" y="36"/>
                  </a:cubicBezTo>
                  <a:cubicBezTo>
                    <a:pt x="535" y="34"/>
                    <a:pt x="534" y="33"/>
                    <a:pt x="533" y="32"/>
                  </a:cubicBezTo>
                  <a:cubicBezTo>
                    <a:pt x="533" y="31"/>
                    <a:pt x="533" y="30"/>
                    <a:pt x="533" y="29"/>
                  </a:cubicBezTo>
                  <a:cubicBezTo>
                    <a:pt x="532" y="28"/>
                    <a:pt x="532" y="27"/>
                    <a:pt x="532" y="26"/>
                  </a:cubicBezTo>
                  <a:cubicBezTo>
                    <a:pt x="531" y="21"/>
                    <a:pt x="527" y="16"/>
                    <a:pt x="523" y="14"/>
                  </a:cubicBezTo>
                  <a:cubicBezTo>
                    <a:pt x="522" y="13"/>
                    <a:pt x="521" y="13"/>
                    <a:pt x="519" y="13"/>
                  </a:cubicBezTo>
                  <a:cubicBezTo>
                    <a:pt x="517" y="13"/>
                    <a:pt x="515" y="14"/>
                    <a:pt x="513" y="15"/>
                  </a:cubicBezTo>
                  <a:cubicBezTo>
                    <a:pt x="512" y="16"/>
                    <a:pt x="511" y="16"/>
                    <a:pt x="510" y="17"/>
                  </a:cubicBezTo>
                  <a:cubicBezTo>
                    <a:pt x="509" y="17"/>
                    <a:pt x="509" y="17"/>
                    <a:pt x="508" y="17"/>
                  </a:cubicBezTo>
                  <a:cubicBezTo>
                    <a:pt x="506" y="18"/>
                    <a:pt x="504" y="18"/>
                    <a:pt x="501" y="20"/>
                  </a:cubicBezTo>
                  <a:cubicBezTo>
                    <a:pt x="496" y="23"/>
                    <a:pt x="491" y="28"/>
                    <a:pt x="487" y="33"/>
                  </a:cubicBezTo>
                  <a:cubicBezTo>
                    <a:pt x="479" y="43"/>
                    <a:pt x="473" y="57"/>
                    <a:pt x="479" y="67"/>
                  </a:cubicBezTo>
                  <a:cubicBezTo>
                    <a:pt x="480" y="68"/>
                    <a:pt x="482" y="70"/>
                    <a:pt x="484" y="71"/>
                  </a:cubicBezTo>
                  <a:cubicBezTo>
                    <a:pt x="485" y="72"/>
                    <a:pt x="488" y="74"/>
                    <a:pt x="489" y="75"/>
                  </a:cubicBezTo>
                  <a:cubicBezTo>
                    <a:pt x="488" y="76"/>
                    <a:pt x="488" y="76"/>
                    <a:pt x="487" y="76"/>
                  </a:cubicBezTo>
                  <a:cubicBezTo>
                    <a:pt x="487" y="76"/>
                    <a:pt x="486" y="77"/>
                    <a:pt x="486" y="77"/>
                  </a:cubicBezTo>
                  <a:cubicBezTo>
                    <a:pt x="484" y="79"/>
                    <a:pt x="481" y="81"/>
                    <a:pt x="479" y="85"/>
                  </a:cubicBezTo>
                  <a:cubicBezTo>
                    <a:pt x="476" y="94"/>
                    <a:pt x="485" y="100"/>
                    <a:pt x="489" y="102"/>
                  </a:cubicBezTo>
                  <a:cubicBezTo>
                    <a:pt x="493" y="105"/>
                    <a:pt x="495" y="106"/>
                    <a:pt x="494" y="110"/>
                  </a:cubicBezTo>
                  <a:cubicBezTo>
                    <a:pt x="494" y="111"/>
                    <a:pt x="494" y="111"/>
                    <a:pt x="494" y="112"/>
                  </a:cubicBezTo>
                  <a:cubicBezTo>
                    <a:pt x="494" y="108"/>
                    <a:pt x="490" y="106"/>
                    <a:pt x="487" y="104"/>
                  </a:cubicBezTo>
                  <a:cubicBezTo>
                    <a:pt x="486" y="103"/>
                    <a:pt x="484" y="102"/>
                    <a:pt x="483" y="101"/>
                  </a:cubicBezTo>
                  <a:cubicBezTo>
                    <a:pt x="482" y="100"/>
                    <a:pt x="481" y="97"/>
                    <a:pt x="480" y="95"/>
                  </a:cubicBezTo>
                  <a:cubicBezTo>
                    <a:pt x="480" y="94"/>
                    <a:pt x="479" y="93"/>
                    <a:pt x="478" y="91"/>
                  </a:cubicBezTo>
                  <a:cubicBezTo>
                    <a:pt x="478" y="90"/>
                    <a:pt x="478" y="90"/>
                    <a:pt x="478" y="90"/>
                  </a:cubicBezTo>
                  <a:cubicBezTo>
                    <a:pt x="476" y="87"/>
                    <a:pt x="475" y="86"/>
                    <a:pt x="475" y="83"/>
                  </a:cubicBezTo>
                  <a:cubicBezTo>
                    <a:pt x="475" y="81"/>
                    <a:pt x="475" y="80"/>
                    <a:pt x="476" y="78"/>
                  </a:cubicBezTo>
                  <a:cubicBezTo>
                    <a:pt x="476" y="73"/>
                    <a:pt x="477" y="68"/>
                    <a:pt x="473" y="62"/>
                  </a:cubicBezTo>
                  <a:cubicBezTo>
                    <a:pt x="473" y="62"/>
                    <a:pt x="472" y="61"/>
                    <a:pt x="472" y="61"/>
                  </a:cubicBezTo>
                  <a:cubicBezTo>
                    <a:pt x="471" y="60"/>
                    <a:pt x="471" y="59"/>
                    <a:pt x="471" y="58"/>
                  </a:cubicBezTo>
                  <a:cubicBezTo>
                    <a:pt x="471" y="55"/>
                    <a:pt x="472" y="51"/>
                    <a:pt x="473" y="49"/>
                  </a:cubicBezTo>
                  <a:cubicBezTo>
                    <a:pt x="474" y="46"/>
                    <a:pt x="475" y="43"/>
                    <a:pt x="477" y="41"/>
                  </a:cubicBezTo>
                  <a:cubicBezTo>
                    <a:pt x="477" y="40"/>
                    <a:pt x="478" y="39"/>
                    <a:pt x="478" y="38"/>
                  </a:cubicBezTo>
                  <a:cubicBezTo>
                    <a:pt x="479" y="36"/>
                    <a:pt x="481" y="33"/>
                    <a:pt x="483" y="31"/>
                  </a:cubicBezTo>
                  <a:cubicBezTo>
                    <a:pt x="483" y="30"/>
                    <a:pt x="484" y="30"/>
                    <a:pt x="485" y="29"/>
                  </a:cubicBezTo>
                  <a:cubicBezTo>
                    <a:pt x="487" y="25"/>
                    <a:pt x="489" y="22"/>
                    <a:pt x="489" y="17"/>
                  </a:cubicBezTo>
                  <a:cubicBezTo>
                    <a:pt x="488" y="14"/>
                    <a:pt x="488" y="14"/>
                    <a:pt x="488" y="14"/>
                  </a:cubicBezTo>
                  <a:cubicBezTo>
                    <a:pt x="486" y="14"/>
                    <a:pt x="486" y="14"/>
                    <a:pt x="486" y="14"/>
                  </a:cubicBezTo>
                  <a:cubicBezTo>
                    <a:pt x="481" y="14"/>
                    <a:pt x="477" y="14"/>
                    <a:pt x="473" y="13"/>
                  </a:cubicBezTo>
                  <a:cubicBezTo>
                    <a:pt x="470" y="13"/>
                    <a:pt x="470" y="13"/>
                    <a:pt x="470" y="13"/>
                  </a:cubicBezTo>
                  <a:cubicBezTo>
                    <a:pt x="469" y="13"/>
                    <a:pt x="468" y="13"/>
                    <a:pt x="467" y="13"/>
                  </a:cubicBezTo>
                  <a:cubicBezTo>
                    <a:pt x="464" y="13"/>
                    <a:pt x="462" y="13"/>
                    <a:pt x="460" y="15"/>
                  </a:cubicBezTo>
                  <a:cubicBezTo>
                    <a:pt x="459" y="16"/>
                    <a:pt x="459" y="16"/>
                    <a:pt x="458" y="17"/>
                  </a:cubicBezTo>
                  <a:cubicBezTo>
                    <a:pt x="455" y="19"/>
                    <a:pt x="451" y="22"/>
                    <a:pt x="449" y="25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3" y="36"/>
                    <a:pt x="437" y="44"/>
                    <a:pt x="434" y="54"/>
                  </a:cubicBezTo>
                  <a:cubicBezTo>
                    <a:pt x="430" y="68"/>
                    <a:pt x="426" y="89"/>
                    <a:pt x="428" y="108"/>
                  </a:cubicBezTo>
                  <a:cubicBezTo>
                    <a:pt x="430" y="115"/>
                    <a:pt x="434" y="119"/>
                    <a:pt x="441" y="121"/>
                  </a:cubicBezTo>
                  <a:cubicBezTo>
                    <a:pt x="444" y="122"/>
                    <a:pt x="446" y="122"/>
                    <a:pt x="449" y="12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54" y="122"/>
                    <a:pt x="461" y="126"/>
                    <a:pt x="461" y="129"/>
                  </a:cubicBezTo>
                  <a:cubicBezTo>
                    <a:pt x="461" y="129"/>
                    <a:pt x="461" y="129"/>
                    <a:pt x="460" y="129"/>
                  </a:cubicBezTo>
                  <a:cubicBezTo>
                    <a:pt x="458" y="129"/>
                    <a:pt x="453" y="127"/>
                    <a:pt x="452" y="126"/>
                  </a:cubicBezTo>
                  <a:cubicBezTo>
                    <a:pt x="452" y="126"/>
                    <a:pt x="450" y="126"/>
                    <a:pt x="449" y="125"/>
                  </a:cubicBezTo>
                  <a:cubicBezTo>
                    <a:pt x="447" y="124"/>
                    <a:pt x="443" y="123"/>
                    <a:pt x="440" y="123"/>
                  </a:cubicBezTo>
                  <a:cubicBezTo>
                    <a:pt x="438" y="123"/>
                    <a:pt x="437" y="124"/>
                    <a:pt x="436" y="125"/>
                  </a:cubicBezTo>
                  <a:cubicBezTo>
                    <a:pt x="431" y="129"/>
                    <a:pt x="434" y="134"/>
                    <a:pt x="436" y="137"/>
                  </a:cubicBezTo>
                  <a:cubicBezTo>
                    <a:pt x="437" y="138"/>
                    <a:pt x="437" y="139"/>
                    <a:pt x="437" y="139"/>
                  </a:cubicBezTo>
                  <a:cubicBezTo>
                    <a:pt x="439" y="145"/>
                    <a:pt x="442" y="147"/>
                    <a:pt x="446" y="151"/>
                  </a:cubicBezTo>
                  <a:cubicBezTo>
                    <a:pt x="452" y="156"/>
                    <a:pt x="460" y="157"/>
                    <a:pt x="463" y="157"/>
                  </a:cubicBezTo>
                  <a:cubicBezTo>
                    <a:pt x="463" y="157"/>
                    <a:pt x="464" y="157"/>
                    <a:pt x="464" y="157"/>
                  </a:cubicBezTo>
                  <a:cubicBezTo>
                    <a:pt x="466" y="157"/>
                    <a:pt x="468" y="157"/>
                    <a:pt x="469" y="156"/>
                  </a:cubicBezTo>
                  <a:cubicBezTo>
                    <a:pt x="470" y="156"/>
                    <a:pt x="471" y="156"/>
                    <a:pt x="472" y="156"/>
                  </a:cubicBezTo>
                  <a:cubicBezTo>
                    <a:pt x="472" y="156"/>
                    <a:pt x="473" y="156"/>
                    <a:pt x="474" y="158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7" y="162"/>
                    <a:pt x="480" y="166"/>
                    <a:pt x="484" y="167"/>
                  </a:cubicBezTo>
                  <a:cubicBezTo>
                    <a:pt x="485" y="167"/>
                    <a:pt x="485" y="167"/>
                    <a:pt x="486" y="167"/>
                  </a:cubicBezTo>
                  <a:cubicBezTo>
                    <a:pt x="488" y="167"/>
                    <a:pt x="489" y="166"/>
                    <a:pt x="491" y="166"/>
                  </a:cubicBezTo>
                  <a:cubicBezTo>
                    <a:pt x="492" y="165"/>
                    <a:pt x="493" y="165"/>
                    <a:pt x="494" y="165"/>
                  </a:cubicBezTo>
                  <a:cubicBezTo>
                    <a:pt x="494" y="165"/>
                    <a:pt x="495" y="165"/>
                    <a:pt x="495" y="165"/>
                  </a:cubicBezTo>
                  <a:cubicBezTo>
                    <a:pt x="498" y="166"/>
                    <a:pt x="498" y="166"/>
                    <a:pt x="498" y="166"/>
                  </a:cubicBezTo>
                  <a:cubicBezTo>
                    <a:pt x="500" y="166"/>
                    <a:pt x="502" y="167"/>
                    <a:pt x="505" y="167"/>
                  </a:cubicBezTo>
                  <a:cubicBezTo>
                    <a:pt x="503" y="167"/>
                    <a:pt x="501" y="168"/>
                    <a:pt x="500" y="168"/>
                  </a:cubicBezTo>
                  <a:cubicBezTo>
                    <a:pt x="499" y="169"/>
                    <a:pt x="499" y="169"/>
                    <a:pt x="498" y="169"/>
                  </a:cubicBezTo>
                  <a:cubicBezTo>
                    <a:pt x="497" y="169"/>
                    <a:pt x="496" y="169"/>
                    <a:pt x="495" y="169"/>
                  </a:cubicBezTo>
                  <a:cubicBezTo>
                    <a:pt x="495" y="169"/>
                    <a:pt x="495" y="169"/>
                    <a:pt x="495" y="169"/>
                  </a:cubicBezTo>
                  <a:cubicBezTo>
                    <a:pt x="495" y="169"/>
                    <a:pt x="494" y="169"/>
                    <a:pt x="494" y="169"/>
                  </a:cubicBezTo>
                  <a:cubicBezTo>
                    <a:pt x="494" y="169"/>
                    <a:pt x="493" y="169"/>
                    <a:pt x="492" y="169"/>
                  </a:cubicBezTo>
                  <a:cubicBezTo>
                    <a:pt x="492" y="169"/>
                    <a:pt x="491" y="169"/>
                    <a:pt x="491" y="169"/>
                  </a:cubicBezTo>
                  <a:cubicBezTo>
                    <a:pt x="487" y="171"/>
                    <a:pt x="487" y="176"/>
                    <a:pt x="488" y="181"/>
                  </a:cubicBezTo>
                  <a:cubicBezTo>
                    <a:pt x="488" y="181"/>
                    <a:pt x="488" y="182"/>
                    <a:pt x="488" y="182"/>
                  </a:cubicBezTo>
                  <a:cubicBezTo>
                    <a:pt x="488" y="186"/>
                    <a:pt x="488" y="190"/>
                    <a:pt x="489" y="193"/>
                  </a:cubicBezTo>
                  <a:cubicBezTo>
                    <a:pt x="490" y="198"/>
                    <a:pt x="494" y="199"/>
                    <a:pt x="497" y="199"/>
                  </a:cubicBezTo>
                  <a:cubicBezTo>
                    <a:pt x="497" y="200"/>
                    <a:pt x="497" y="200"/>
                    <a:pt x="497" y="201"/>
                  </a:cubicBezTo>
                  <a:cubicBezTo>
                    <a:pt x="497" y="201"/>
                    <a:pt x="497" y="202"/>
                    <a:pt x="497" y="203"/>
                  </a:cubicBezTo>
                  <a:cubicBezTo>
                    <a:pt x="497" y="203"/>
                    <a:pt x="497" y="204"/>
                    <a:pt x="497" y="204"/>
                  </a:cubicBezTo>
                  <a:cubicBezTo>
                    <a:pt x="497" y="206"/>
                    <a:pt x="497" y="209"/>
                    <a:pt x="496" y="210"/>
                  </a:cubicBezTo>
                  <a:cubicBezTo>
                    <a:pt x="495" y="210"/>
                    <a:pt x="494" y="211"/>
                    <a:pt x="494" y="211"/>
                  </a:cubicBezTo>
                  <a:cubicBezTo>
                    <a:pt x="492" y="212"/>
                    <a:pt x="489" y="213"/>
                    <a:pt x="488" y="215"/>
                  </a:cubicBezTo>
                  <a:cubicBezTo>
                    <a:pt x="487" y="217"/>
                    <a:pt x="487" y="220"/>
                    <a:pt x="487" y="223"/>
                  </a:cubicBezTo>
                  <a:cubicBezTo>
                    <a:pt x="487" y="224"/>
                    <a:pt x="487" y="225"/>
                    <a:pt x="486" y="226"/>
                  </a:cubicBezTo>
                  <a:cubicBezTo>
                    <a:pt x="486" y="229"/>
                    <a:pt x="486" y="231"/>
                    <a:pt x="486" y="234"/>
                  </a:cubicBezTo>
                  <a:cubicBezTo>
                    <a:pt x="486" y="237"/>
                    <a:pt x="486" y="240"/>
                    <a:pt x="485" y="243"/>
                  </a:cubicBezTo>
                  <a:cubicBezTo>
                    <a:pt x="485" y="243"/>
                    <a:pt x="485" y="243"/>
                    <a:pt x="484" y="243"/>
                  </a:cubicBezTo>
                  <a:cubicBezTo>
                    <a:pt x="484" y="244"/>
                    <a:pt x="484" y="244"/>
                    <a:pt x="483" y="244"/>
                  </a:cubicBezTo>
                  <a:cubicBezTo>
                    <a:pt x="481" y="246"/>
                    <a:pt x="479" y="250"/>
                    <a:pt x="478" y="254"/>
                  </a:cubicBezTo>
                  <a:cubicBezTo>
                    <a:pt x="478" y="255"/>
                    <a:pt x="478" y="257"/>
                    <a:pt x="478" y="258"/>
                  </a:cubicBezTo>
                  <a:cubicBezTo>
                    <a:pt x="478" y="260"/>
                    <a:pt x="478" y="262"/>
                    <a:pt x="478" y="263"/>
                  </a:cubicBezTo>
                  <a:cubicBezTo>
                    <a:pt x="477" y="263"/>
                    <a:pt x="477" y="264"/>
                    <a:pt x="476" y="264"/>
                  </a:cubicBezTo>
                  <a:cubicBezTo>
                    <a:pt x="475" y="264"/>
                    <a:pt x="474" y="265"/>
                    <a:pt x="473" y="266"/>
                  </a:cubicBezTo>
                  <a:cubicBezTo>
                    <a:pt x="472" y="267"/>
                    <a:pt x="471" y="268"/>
                    <a:pt x="471" y="269"/>
                  </a:cubicBezTo>
                  <a:cubicBezTo>
                    <a:pt x="470" y="268"/>
                    <a:pt x="469" y="266"/>
                    <a:pt x="468" y="264"/>
                  </a:cubicBezTo>
                  <a:cubicBezTo>
                    <a:pt x="467" y="262"/>
                    <a:pt x="465" y="260"/>
                    <a:pt x="463" y="258"/>
                  </a:cubicBezTo>
                  <a:cubicBezTo>
                    <a:pt x="463" y="258"/>
                    <a:pt x="463" y="258"/>
                    <a:pt x="463" y="258"/>
                  </a:cubicBezTo>
                  <a:cubicBezTo>
                    <a:pt x="461" y="257"/>
                    <a:pt x="460" y="255"/>
                    <a:pt x="459" y="253"/>
                  </a:cubicBezTo>
                  <a:cubicBezTo>
                    <a:pt x="458" y="251"/>
                    <a:pt x="457" y="251"/>
                    <a:pt x="457" y="250"/>
                  </a:cubicBezTo>
                  <a:cubicBezTo>
                    <a:pt x="457" y="248"/>
                    <a:pt x="457" y="248"/>
                    <a:pt x="457" y="248"/>
                  </a:cubicBezTo>
                  <a:cubicBezTo>
                    <a:pt x="458" y="246"/>
                    <a:pt x="458" y="243"/>
                    <a:pt x="457" y="241"/>
                  </a:cubicBezTo>
                  <a:cubicBezTo>
                    <a:pt x="457" y="240"/>
                    <a:pt x="457" y="240"/>
                    <a:pt x="457" y="240"/>
                  </a:cubicBezTo>
                  <a:cubicBezTo>
                    <a:pt x="457" y="239"/>
                    <a:pt x="456" y="237"/>
                    <a:pt x="456" y="237"/>
                  </a:cubicBezTo>
                  <a:cubicBezTo>
                    <a:pt x="457" y="236"/>
                    <a:pt x="458" y="235"/>
                    <a:pt x="458" y="234"/>
                  </a:cubicBezTo>
                  <a:cubicBezTo>
                    <a:pt x="459" y="233"/>
                    <a:pt x="459" y="233"/>
                    <a:pt x="459" y="233"/>
                  </a:cubicBezTo>
                  <a:cubicBezTo>
                    <a:pt x="461" y="231"/>
                    <a:pt x="462" y="228"/>
                    <a:pt x="462" y="226"/>
                  </a:cubicBezTo>
                  <a:cubicBezTo>
                    <a:pt x="462" y="225"/>
                    <a:pt x="462" y="224"/>
                    <a:pt x="462" y="223"/>
                  </a:cubicBezTo>
                  <a:cubicBezTo>
                    <a:pt x="462" y="220"/>
                    <a:pt x="463" y="216"/>
                    <a:pt x="461" y="212"/>
                  </a:cubicBezTo>
                  <a:cubicBezTo>
                    <a:pt x="460" y="211"/>
                    <a:pt x="459" y="210"/>
                    <a:pt x="459" y="209"/>
                  </a:cubicBezTo>
                  <a:cubicBezTo>
                    <a:pt x="458" y="208"/>
                    <a:pt x="458" y="208"/>
                    <a:pt x="457" y="207"/>
                  </a:cubicBezTo>
                  <a:cubicBezTo>
                    <a:pt x="456" y="205"/>
                    <a:pt x="454" y="204"/>
                    <a:pt x="452" y="202"/>
                  </a:cubicBezTo>
                  <a:cubicBezTo>
                    <a:pt x="452" y="201"/>
                    <a:pt x="451" y="201"/>
                    <a:pt x="450" y="200"/>
                  </a:cubicBezTo>
                  <a:cubicBezTo>
                    <a:pt x="449" y="200"/>
                    <a:pt x="448" y="199"/>
                    <a:pt x="448" y="199"/>
                  </a:cubicBezTo>
                  <a:cubicBezTo>
                    <a:pt x="448" y="198"/>
                    <a:pt x="448" y="198"/>
                    <a:pt x="447" y="197"/>
                  </a:cubicBezTo>
                  <a:cubicBezTo>
                    <a:pt x="446" y="196"/>
                    <a:pt x="444" y="192"/>
                    <a:pt x="441" y="192"/>
                  </a:cubicBezTo>
                  <a:cubicBezTo>
                    <a:pt x="440" y="192"/>
                    <a:pt x="440" y="192"/>
                    <a:pt x="440" y="192"/>
                  </a:cubicBezTo>
                  <a:cubicBezTo>
                    <a:pt x="435" y="193"/>
                    <a:pt x="435" y="197"/>
                    <a:pt x="435" y="199"/>
                  </a:cubicBezTo>
                  <a:cubicBezTo>
                    <a:pt x="435" y="199"/>
                    <a:pt x="434" y="200"/>
                    <a:pt x="434" y="201"/>
                  </a:cubicBezTo>
                  <a:cubicBezTo>
                    <a:pt x="433" y="202"/>
                    <a:pt x="433" y="203"/>
                    <a:pt x="432" y="205"/>
                  </a:cubicBezTo>
                  <a:cubicBezTo>
                    <a:pt x="432" y="206"/>
                    <a:pt x="432" y="206"/>
                    <a:pt x="432" y="206"/>
                  </a:cubicBezTo>
                  <a:cubicBezTo>
                    <a:pt x="432" y="208"/>
                    <a:pt x="432" y="210"/>
                    <a:pt x="432" y="212"/>
                  </a:cubicBezTo>
                  <a:cubicBezTo>
                    <a:pt x="432" y="215"/>
                    <a:pt x="431" y="217"/>
                    <a:pt x="429" y="220"/>
                  </a:cubicBezTo>
                  <a:cubicBezTo>
                    <a:pt x="429" y="221"/>
                    <a:pt x="429" y="222"/>
                    <a:pt x="428" y="223"/>
                  </a:cubicBezTo>
                  <a:cubicBezTo>
                    <a:pt x="428" y="224"/>
                    <a:pt x="428" y="226"/>
                    <a:pt x="428" y="227"/>
                  </a:cubicBezTo>
                  <a:cubicBezTo>
                    <a:pt x="428" y="230"/>
                    <a:pt x="427" y="230"/>
                    <a:pt x="427" y="231"/>
                  </a:cubicBezTo>
                  <a:cubicBezTo>
                    <a:pt x="427" y="231"/>
                    <a:pt x="426" y="230"/>
                    <a:pt x="425" y="222"/>
                  </a:cubicBezTo>
                  <a:cubicBezTo>
                    <a:pt x="425" y="221"/>
                    <a:pt x="425" y="219"/>
                    <a:pt x="426" y="217"/>
                  </a:cubicBezTo>
                  <a:cubicBezTo>
                    <a:pt x="426" y="213"/>
                    <a:pt x="426" y="208"/>
                    <a:pt x="424" y="203"/>
                  </a:cubicBezTo>
                  <a:cubicBezTo>
                    <a:pt x="423" y="202"/>
                    <a:pt x="422" y="201"/>
                    <a:pt x="422" y="200"/>
                  </a:cubicBezTo>
                  <a:cubicBezTo>
                    <a:pt x="421" y="199"/>
                    <a:pt x="420" y="198"/>
                    <a:pt x="419" y="197"/>
                  </a:cubicBezTo>
                  <a:cubicBezTo>
                    <a:pt x="419" y="196"/>
                    <a:pt x="420" y="196"/>
                    <a:pt x="421" y="194"/>
                  </a:cubicBezTo>
                  <a:cubicBezTo>
                    <a:pt x="423" y="193"/>
                    <a:pt x="425" y="191"/>
                    <a:pt x="425" y="188"/>
                  </a:cubicBezTo>
                  <a:cubicBezTo>
                    <a:pt x="425" y="184"/>
                    <a:pt x="421" y="183"/>
                    <a:pt x="418" y="182"/>
                  </a:cubicBezTo>
                  <a:cubicBezTo>
                    <a:pt x="418" y="182"/>
                    <a:pt x="417" y="182"/>
                    <a:pt x="417" y="182"/>
                  </a:cubicBezTo>
                  <a:cubicBezTo>
                    <a:pt x="416" y="181"/>
                    <a:pt x="415" y="181"/>
                    <a:pt x="415" y="181"/>
                  </a:cubicBezTo>
                  <a:cubicBezTo>
                    <a:pt x="414" y="180"/>
                    <a:pt x="412" y="179"/>
                    <a:pt x="411" y="179"/>
                  </a:cubicBezTo>
                  <a:cubicBezTo>
                    <a:pt x="409" y="179"/>
                    <a:pt x="407" y="181"/>
                    <a:pt x="405" y="182"/>
                  </a:cubicBezTo>
                  <a:cubicBezTo>
                    <a:pt x="405" y="183"/>
                    <a:pt x="404" y="183"/>
                    <a:pt x="404" y="183"/>
                  </a:cubicBezTo>
                  <a:cubicBezTo>
                    <a:pt x="404" y="183"/>
                    <a:pt x="403" y="182"/>
                    <a:pt x="403" y="181"/>
                  </a:cubicBezTo>
                  <a:cubicBezTo>
                    <a:pt x="402" y="180"/>
                    <a:pt x="402" y="180"/>
                    <a:pt x="402" y="180"/>
                  </a:cubicBezTo>
                  <a:cubicBezTo>
                    <a:pt x="401" y="179"/>
                    <a:pt x="399" y="178"/>
                    <a:pt x="398" y="177"/>
                  </a:cubicBezTo>
                  <a:cubicBezTo>
                    <a:pt x="398" y="177"/>
                    <a:pt x="397" y="176"/>
                    <a:pt x="397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7" y="176"/>
                    <a:pt x="400" y="175"/>
                  </a:cubicBezTo>
                  <a:cubicBezTo>
                    <a:pt x="401" y="174"/>
                    <a:pt x="403" y="173"/>
                    <a:pt x="405" y="172"/>
                  </a:cubicBezTo>
                  <a:cubicBezTo>
                    <a:pt x="406" y="170"/>
                    <a:pt x="406" y="168"/>
                    <a:pt x="406" y="167"/>
                  </a:cubicBezTo>
                  <a:cubicBezTo>
                    <a:pt x="406" y="166"/>
                    <a:pt x="406" y="165"/>
                    <a:pt x="406" y="165"/>
                  </a:cubicBezTo>
                  <a:cubicBezTo>
                    <a:pt x="406" y="165"/>
                    <a:pt x="407" y="165"/>
                    <a:pt x="408" y="165"/>
                  </a:cubicBezTo>
                  <a:cubicBezTo>
                    <a:pt x="409" y="165"/>
                    <a:pt x="411" y="165"/>
                    <a:pt x="412" y="161"/>
                  </a:cubicBezTo>
                  <a:cubicBezTo>
                    <a:pt x="414" y="157"/>
                    <a:pt x="410" y="154"/>
                    <a:pt x="409" y="153"/>
                  </a:cubicBezTo>
                  <a:cubicBezTo>
                    <a:pt x="407" y="152"/>
                    <a:pt x="407" y="152"/>
                    <a:pt x="406" y="151"/>
                  </a:cubicBezTo>
                  <a:cubicBezTo>
                    <a:pt x="406" y="150"/>
                    <a:pt x="405" y="149"/>
                    <a:pt x="405" y="148"/>
                  </a:cubicBezTo>
                  <a:cubicBezTo>
                    <a:pt x="404" y="147"/>
                    <a:pt x="404" y="146"/>
                    <a:pt x="403" y="145"/>
                  </a:cubicBezTo>
                  <a:cubicBezTo>
                    <a:pt x="403" y="144"/>
                    <a:pt x="403" y="143"/>
                    <a:pt x="403" y="143"/>
                  </a:cubicBezTo>
                  <a:cubicBezTo>
                    <a:pt x="402" y="141"/>
                    <a:pt x="402" y="140"/>
                    <a:pt x="401" y="138"/>
                  </a:cubicBezTo>
                  <a:cubicBezTo>
                    <a:pt x="400" y="137"/>
                    <a:pt x="399" y="137"/>
                    <a:pt x="399" y="136"/>
                  </a:cubicBezTo>
                  <a:cubicBezTo>
                    <a:pt x="398" y="135"/>
                    <a:pt x="397" y="135"/>
                    <a:pt x="397" y="134"/>
                  </a:cubicBezTo>
                  <a:cubicBezTo>
                    <a:pt x="396" y="132"/>
                    <a:pt x="396" y="130"/>
                    <a:pt x="397" y="127"/>
                  </a:cubicBezTo>
                  <a:cubicBezTo>
                    <a:pt x="397" y="125"/>
                    <a:pt x="397" y="124"/>
                    <a:pt x="397" y="123"/>
                  </a:cubicBezTo>
                  <a:cubicBezTo>
                    <a:pt x="397" y="119"/>
                    <a:pt x="396" y="115"/>
                    <a:pt x="394" y="112"/>
                  </a:cubicBezTo>
                  <a:cubicBezTo>
                    <a:pt x="394" y="110"/>
                    <a:pt x="392" y="108"/>
                    <a:pt x="391" y="107"/>
                  </a:cubicBezTo>
                  <a:cubicBezTo>
                    <a:pt x="391" y="106"/>
                    <a:pt x="390" y="105"/>
                    <a:pt x="389" y="104"/>
                  </a:cubicBezTo>
                  <a:cubicBezTo>
                    <a:pt x="389" y="104"/>
                    <a:pt x="389" y="103"/>
                    <a:pt x="388" y="102"/>
                  </a:cubicBezTo>
                  <a:cubicBezTo>
                    <a:pt x="388" y="100"/>
                    <a:pt x="387" y="97"/>
                    <a:pt x="385" y="96"/>
                  </a:cubicBezTo>
                  <a:cubicBezTo>
                    <a:pt x="383" y="94"/>
                    <a:pt x="381" y="94"/>
                    <a:pt x="379" y="93"/>
                  </a:cubicBezTo>
                  <a:cubicBezTo>
                    <a:pt x="379" y="93"/>
                    <a:pt x="379" y="93"/>
                    <a:pt x="378" y="93"/>
                  </a:cubicBezTo>
                  <a:cubicBezTo>
                    <a:pt x="380" y="92"/>
                    <a:pt x="381" y="91"/>
                    <a:pt x="382" y="90"/>
                  </a:cubicBezTo>
                  <a:cubicBezTo>
                    <a:pt x="383" y="89"/>
                    <a:pt x="384" y="88"/>
                    <a:pt x="385" y="87"/>
                  </a:cubicBezTo>
                  <a:cubicBezTo>
                    <a:pt x="386" y="86"/>
                    <a:pt x="387" y="86"/>
                    <a:pt x="388" y="85"/>
                  </a:cubicBezTo>
                  <a:cubicBezTo>
                    <a:pt x="393" y="80"/>
                    <a:pt x="392" y="71"/>
                    <a:pt x="391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2"/>
                    <a:pt x="391" y="62"/>
                  </a:cubicBezTo>
                  <a:cubicBezTo>
                    <a:pt x="391" y="62"/>
                    <a:pt x="392" y="62"/>
                    <a:pt x="393" y="63"/>
                  </a:cubicBezTo>
                  <a:cubicBezTo>
                    <a:pt x="396" y="63"/>
                    <a:pt x="398" y="64"/>
                    <a:pt x="400" y="64"/>
                  </a:cubicBezTo>
                  <a:cubicBezTo>
                    <a:pt x="405" y="64"/>
                    <a:pt x="409" y="62"/>
                    <a:pt x="412" y="58"/>
                  </a:cubicBezTo>
                  <a:cubicBezTo>
                    <a:pt x="414" y="55"/>
                    <a:pt x="416" y="51"/>
                    <a:pt x="417" y="48"/>
                  </a:cubicBezTo>
                  <a:cubicBezTo>
                    <a:pt x="418" y="45"/>
                    <a:pt x="418" y="43"/>
                    <a:pt x="420" y="41"/>
                  </a:cubicBezTo>
                  <a:cubicBezTo>
                    <a:pt x="421" y="39"/>
                    <a:pt x="422" y="37"/>
                    <a:pt x="424" y="35"/>
                  </a:cubicBezTo>
                  <a:cubicBezTo>
                    <a:pt x="426" y="32"/>
                    <a:pt x="429" y="28"/>
                    <a:pt x="430" y="24"/>
                  </a:cubicBezTo>
                  <a:cubicBezTo>
                    <a:pt x="431" y="20"/>
                    <a:pt x="431" y="17"/>
                    <a:pt x="429" y="15"/>
                  </a:cubicBezTo>
                  <a:cubicBezTo>
                    <a:pt x="426" y="10"/>
                    <a:pt x="418" y="8"/>
                    <a:pt x="411" y="6"/>
                  </a:cubicBezTo>
                  <a:cubicBezTo>
                    <a:pt x="408" y="6"/>
                    <a:pt x="405" y="5"/>
                    <a:pt x="403" y="4"/>
                  </a:cubicBezTo>
                  <a:cubicBezTo>
                    <a:pt x="398" y="1"/>
                    <a:pt x="393" y="0"/>
                    <a:pt x="389" y="0"/>
                  </a:cubicBezTo>
                  <a:cubicBezTo>
                    <a:pt x="386" y="0"/>
                    <a:pt x="384" y="1"/>
                    <a:pt x="382" y="1"/>
                  </a:cubicBezTo>
                  <a:cubicBezTo>
                    <a:pt x="379" y="2"/>
                    <a:pt x="372" y="4"/>
                    <a:pt x="370" y="9"/>
                  </a:cubicBezTo>
                  <a:cubicBezTo>
                    <a:pt x="369" y="10"/>
                    <a:pt x="369" y="13"/>
                    <a:pt x="370" y="16"/>
                  </a:cubicBezTo>
                  <a:cubicBezTo>
                    <a:pt x="369" y="16"/>
                    <a:pt x="368" y="17"/>
                    <a:pt x="368" y="17"/>
                  </a:cubicBezTo>
                  <a:cubicBezTo>
                    <a:pt x="365" y="19"/>
                    <a:pt x="365" y="22"/>
                    <a:pt x="365" y="24"/>
                  </a:cubicBezTo>
                  <a:cubicBezTo>
                    <a:pt x="365" y="25"/>
                    <a:pt x="365" y="25"/>
                    <a:pt x="365" y="25"/>
                  </a:cubicBezTo>
                  <a:cubicBezTo>
                    <a:pt x="365" y="26"/>
                    <a:pt x="365" y="27"/>
                    <a:pt x="365" y="28"/>
                  </a:cubicBezTo>
                  <a:cubicBezTo>
                    <a:pt x="364" y="30"/>
                    <a:pt x="364" y="32"/>
                    <a:pt x="364" y="34"/>
                  </a:cubicBezTo>
                  <a:cubicBezTo>
                    <a:pt x="364" y="36"/>
                    <a:pt x="364" y="37"/>
                    <a:pt x="364" y="39"/>
                  </a:cubicBezTo>
                  <a:cubicBezTo>
                    <a:pt x="364" y="42"/>
                    <a:pt x="365" y="45"/>
                    <a:pt x="364" y="47"/>
                  </a:cubicBezTo>
                  <a:cubicBezTo>
                    <a:pt x="364" y="47"/>
                    <a:pt x="364" y="48"/>
                    <a:pt x="363" y="48"/>
                  </a:cubicBezTo>
                  <a:cubicBezTo>
                    <a:pt x="363" y="50"/>
                    <a:pt x="362" y="52"/>
                    <a:pt x="363" y="55"/>
                  </a:cubicBezTo>
                  <a:cubicBezTo>
                    <a:pt x="363" y="56"/>
                    <a:pt x="363" y="57"/>
                    <a:pt x="364" y="58"/>
                  </a:cubicBezTo>
                  <a:cubicBezTo>
                    <a:pt x="364" y="59"/>
                    <a:pt x="365" y="59"/>
                    <a:pt x="365" y="60"/>
                  </a:cubicBezTo>
                  <a:cubicBezTo>
                    <a:pt x="366" y="64"/>
                    <a:pt x="366" y="68"/>
                    <a:pt x="366" y="73"/>
                  </a:cubicBezTo>
                  <a:cubicBezTo>
                    <a:pt x="366" y="74"/>
                    <a:pt x="366" y="76"/>
                    <a:pt x="366" y="77"/>
                  </a:cubicBezTo>
                  <a:cubicBezTo>
                    <a:pt x="366" y="79"/>
                    <a:pt x="366" y="81"/>
                    <a:pt x="366" y="82"/>
                  </a:cubicBezTo>
                  <a:cubicBezTo>
                    <a:pt x="366" y="83"/>
                    <a:pt x="365" y="83"/>
                    <a:pt x="365" y="84"/>
                  </a:cubicBezTo>
                  <a:cubicBezTo>
                    <a:pt x="364" y="86"/>
                    <a:pt x="363" y="88"/>
                    <a:pt x="365" y="91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3" y="92"/>
                    <a:pt x="363" y="94"/>
                    <a:pt x="362" y="95"/>
                  </a:cubicBezTo>
                  <a:cubicBezTo>
                    <a:pt x="362" y="96"/>
                    <a:pt x="362" y="96"/>
                    <a:pt x="362" y="96"/>
                  </a:cubicBezTo>
                  <a:cubicBezTo>
                    <a:pt x="362" y="96"/>
                    <a:pt x="362" y="96"/>
                    <a:pt x="361" y="97"/>
                  </a:cubicBezTo>
                  <a:cubicBezTo>
                    <a:pt x="359" y="97"/>
                    <a:pt x="357" y="98"/>
                    <a:pt x="356" y="100"/>
                  </a:cubicBezTo>
                  <a:cubicBezTo>
                    <a:pt x="355" y="102"/>
                    <a:pt x="355" y="105"/>
                    <a:pt x="356" y="106"/>
                  </a:cubicBezTo>
                  <a:cubicBezTo>
                    <a:pt x="357" y="107"/>
                    <a:pt x="358" y="108"/>
                    <a:pt x="360" y="108"/>
                  </a:cubicBezTo>
                  <a:cubicBezTo>
                    <a:pt x="360" y="108"/>
                    <a:pt x="360" y="108"/>
                    <a:pt x="359" y="108"/>
                  </a:cubicBezTo>
                  <a:cubicBezTo>
                    <a:pt x="359" y="108"/>
                    <a:pt x="359" y="108"/>
                    <a:pt x="358" y="108"/>
                  </a:cubicBezTo>
                  <a:cubicBezTo>
                    <a:pt x="358" y="108"/>
                    <a:pt x="357" y="108"/>
                    <a:pt x="356" y="108"/>
                  </a:cubicBezTo>
                  <a:cubicBezTo>
                    <a:pt x="355" y="108"/>
                    <a:pt x="352" y="108"/>
                    <a:pt x="350" y="110"/>
                  </a:cubicBezTo>
                  <a:cubicBezTo>
                    <a:pt x="348" y="113"/>
                    <a:pt x="347" y="118"/>
                    <a:pt x="346" y="121"/>
                  </a:cubicBezTo>
                  <a:cubicBezTo>
                    <a:pt x="345" y="122"/>
                    <a:pt x="345" y="123"/>
                    <a:pt x="345" y="124"/>
                  </a:cubicBezTo>
                  <a:cubicBezTo>
                    <a:pt x="345" y="124"/>
                    <a:pt x="345" y="125"/>
                    <a:pt x="345" y="125"/>
                  </a:cubicBezTo>
                  <a:cubicBezTo>
                    <a:pt x="343" y="128"/>
                    <a:pt x="341" y="136"/>
                    <a:pt x="347" y="139"/>
                  </a:cubicBezTo>
                  <a:cubicBezTo>
                    <a:pt x="348" y="139"/>
                    <a:pt x="348" y="139"/>
                    <a:pt x="349" y="139"/>
                  </a:cubicBezTo>
                  <a:cubicBezTo>
                    <a:pt x="349" y="139"/>
                    <a:pt x="348" y="140"/>
                    <a:pt x="348" y="140"/>
                  </a:cubicBezTo>
                  <a:cubicBezTo>
                    <a:pt x="346" y="141"/>
                    <a:pt x="345" y="143"/>
                    <a:pt x="344" y="144"/>
                  </a:cubicBezTo>
                  <a:cubicBezTo>
                    <a:pt x="344" y="144"/>
                    <a:pt x="344" y="145"/>
                    <a:pt x="343" y="145"/>
                  </a:cubicBezTo>
                  <a:cubicBezTo>
                    <a:pt x="343" y="146"/>
                    <a:pt x="342" y="146"/>
                    <a:pt x="341" y="148"/>
                  </a:cubicBezTo>
                  <a:cubicBezTo>
                    <a:pt x="340" y="151"/>
                    <a:pt x="340" y="156"/>
                    <a:pt x="340" y="158"/>
                  </a:cubicBezTo>
                  <a:cubicBezTo>
                    <a:pt x="341" y="161"/>
                    <a:pt x="342" y="162"/>
                    <a:pt x="344" y="163"/>
                  </a:cubicBezTo>
                  <a:cubicBezTo>
                    <a:pt x="344" y="164"/>
                    <a:pt x="345" y="164"/>
                    <a:pt x="345" y="165"/>
                  </a:cubicBezTo>
                  <a:cubicBezTo>
                    <a:pt x="345" y="165"/>
                    <a:pt x="345" y="166"/>
                    <a:pt x="345" y="166"/>
                  </a:cubicBezTo>
                  <a:cubicBezTo>
                    <a:pt x="345" y="167"/>
                    <a:pt x="345" y="168"/>
                    <a:pt x="345" y="170"/>
                  </a:cubicBezTo>
                  <a:cubicBezTo>
                    <a:pt x="346" y="172"/>
                    <a:pt x="347" y="173"/>
                    <a:pt x="349" y="174"/>
                  </a:cubicBezTo>
                  <a:cubicBezTo>
                    <a:pt x="351" y="175"/>
                    <a:pt x="353" y="176"/>
                    <a:pt x="355" y="177"/>
                  </a:cubicBezTo>
                  <a:cubicBezTo>
                    <a:pt x="356" y="177"/>
                    <a:pt x="356" y="177"/>
                    <a:pt x="357" y="178"/>
                  </a:cubicBezTo>
                  <a:cubicBezTo>
                    <a:pt x="360" y="179"/>
                    <a:pt x="362" y="181"/>
                    <a:pt x="364" y="182"/>
                  </a:cubicBezTo>
                  <a:cubicBezTo>
                    <a:pt x="365" y="184"/>
                    <a:pt x="367" y="185"/>
                    <a:pt x="368" y="186"/>
                  </a:cubicBezTo>
                  <a:cubicBezTo>
                    <a:pt x="370" y="187"/>
                    <a:pt x="372" y="188"/>
                    <a:pt x="374" y="188"/>
                  </a:cubicBezTo>
                  <a:cubicBezTo>
                    <a:pt x="374" y="188"/>
                    <a:pt x="375" y="188"/>
                    <a:pt x="375" y="188"/>
                  </a:cubicBezTo>
                  <a:cubicBezTo>
                    <a:pt x="376" y="188"/>
                    <a:pt x="377" y="188"/>
                    <a:pt x="378" y="188"/>
                  </a:cubicBezTo>
                  <a:cubicBezTo>
                    <a:pt x="378" y="188"/>
                    <a:pt x="379" y="188"/>
                    <a:pt x="379" y="188"/>
                  </a:cubicBezTo>
                  <a:cubicBezTo>
                    <a:pt x="380" y="188"/>
                    <a:pt x="380" y="188"/>
                    <a:pt x="381" y="188"/>
                  </a:cubicBezTo>
                  <a:cubicBezTo>
                    <a:pt x="381" y="189"/>
                    <a:pt x="380" y="189"/>
                    <a:pt x="379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8" y="190"/>
                    <a:pt x="377" y="189"/>
                    <a:pt x="377" y="189"/>
                  </a:cubicBezTo>
                  <a:cubicBezTo>
                    <a:pt x="376" y="189"/>
                    <a:pt x="375" y="189"/>
                    <a:pt x="374" y="189"/>
                  </a:cubicBezTo>
                  <a:cubicBezTo>
                    <a:pt x="368" y="189"/>
                    <a:pt x="367" y="193"/>
                    <a:pt x="367" y="195"/>
                  </a:cubicBezTo>
                  <a:cubicBezTo>
                    <a:pt x="367" y="196"/>
                    <a:pt x="368" y="197"/>
                    <a:pt x="368" y="198"/>
                  </a:cubicBezTo>
                  <a:cubicBezTo>
                    <a:pt x="368" y="199"/>
                    <a:pt x="368" y="201"/>
                    <a:pt x="368" y="201"/>
                  </a:cubicBezTo>
                  <a:cubicBezTo>
                    <a:pt x="367" y="202"/>
                    <a:pt x="363" y="203"/>
                    <a:pt x="362" y="208"/>
                  </a:cubicBezTo>
                  <a:cubicBezTo>
                    <a:pt x="362" y="211"/>
                    <a:pt x="363" y="214"/>
                    <a:pt x="365" y="216"/>
                  </a:cubicBezTo>
                  <a:cubicBezTo>
                    <a:pt x="367" y="217"/>
                    <a:pt x="368" y="218"/>
                    <a:pt x="369" y="218"/>
                  </a:cubicBezTo>
                  <a:cubicBezTo>
                    <a:pt x="373" y="218"/>
                    <a:pt x="374" y="215"/>
                    <a:pt x="376" y="212"/>
                  </a:cubicBezTo>
                  <a:cubicBezTo>
                    <a:pt x="376" y="213"/>
                    <a:pt x="376" y="214"/>
                    <a:pt x="376" y="214"/>
                  </a:cubicBezTo>
                  <a:cubicBezTo>
                    <a:pt x="376" y="216"/>
                    <a:pt x="376" y="217"/>
                    <a:pt x="376" y="219"/>
                  </a:cubicBezTo>
                  <a:cubicBezTo>
                    <a:pt x="376" y="219"/>
                    <a:pt x="375" y="219"/>
                    <a:pt x="374" y="220"/>
                  </a:cubicBezTo>
                  <a:cubicBezTo>
                    <a:pt x="373" y="221"/>
                    <a:pt x="371" y="223"/>
                    <a:pt x="369" y="225"/>
                  </a:cubicBezTo>
                  <a:cubicBezTo>
                    <a:pt x="367" y="226"/>
                    <a:pt x="366" y="228"/>
                    <a:pt x="365" y="230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4" y="232"/>
                    <a:pt x="364" y="232"/>
                    <a:pt x="364" y="233"/>
                  </a:cubicBezTo>
                  <a:cubicBezTo>
                    <a:pt x="363" y="233"/>
                    <a:pt x="363" y="234"/>
                    <a:pt x="363" y="234"/>
                  </a:cubicBezTo>
                  <a:cubicBezTo>
                    <a:pt x="363" y="234"/>
                    <a:pt x="362" y="234"/>
                    <a:pt x="362" y="234"/>
                  </a:cubicBezTo>
                  <a:cubicBezTo>
                    <a:pt x="362" y="234"/>
                    <a:pt x="361" y="234"/>
                    <a:pt x="361" y="234"/>
                  </a:cubicBezTo>
                  <a:cubicBezTo>
                    <a:pt x="360" y="234"/>
                    <a:pt x="360" y="234"/>
                    <a:pt x="359" y="234"/>
                  </a:cubicBezTo>
                  <a:cubicBezTo>
                    <a:pt x="357" y="234"/>
                    <a:pt x="356" y="234"/>
                    <a:pt x="354" y="235"/>
                  </a:cubicBezTo>
                  <a:cubicBezTo>
                    <a:pt x="351" y="237"/>
                    <a:pt x="349" y="239"/>
                    <a:pt x="347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44" y="247"/>
                    <a:pt x="345" y="251"/>
                    <a:pt x="346" y="25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47" y="256"/>
                    <a:pt x="347" y="257"/>
                    <a:pt x="347" y="259"/>
                  </a:cubicBezTo>
                  <a:cubicBezTo>
                    <a:pt x="347" y="259"/>
                    <a:pt x="348" y="260"/>
                    <a:pt x="348" y="260"/>
                  </a:cubicBezTo>
                  <a:cubicBezTo>
                    <a:pt x="348" y="262"/>
                    <a:pt x="348" y="263"/>
                    <a:pt x="349" y="265"/>
                  </a:cubicBezTo>
                  <a:cubicBezTo>
                    <a:pt x="349" y="267"/>
                    <a:pt x="349" y="268"/>
                    <a:pt x="348" y="269"/>
                  </a:cubicBezTo>
                  <a:cubicBezTo>
                    <a:pt x="348" y="270"/>
                    <a:pt x="348" y="270"/>
                    <a:pt x="348" y="270"/>
                  </a:cubicBezTo>
                  <a:cubicBezTo>
                    <a:pt x="348" y="270"/>
                    <a:pt x="348" y="270"/>
                    <a:pt x="347" y="270"/>
                  </a:cubicBezTo>
                  <a:cubicBezTo>
                    <a:pt x="347" y="270"/>
                    <a:pt x="346" y="269"/>
                    <a:pt x="345" y="269"/>
                  </a:cubicBezTo>
                  <a:cubicBezTo>
                    <a:pt x="345" y="268"/>
                    <a:pt x="344" y="268"/>
                    <a:pt x="344" y="268"/>
                  </a:cubicBezTo>
                  <a:cubicBezTo>
                    <a:pt x="343" y="268"/>
                    <a:pt x="342" y="268"/>
                    <a:pt x="342" y="267"/>
                  </a:cubicBezTo>
                  <a:cubicBezTo>
                    <a:pt x="342" y="267"/>
                    <a:pt x="342" y="266"/>
                    <a:pt x="342" y="265"/>
                  </a:cubicBezTo>
                  <a:cubicBezTo>
                    <a:pt x="342" y="264"/>
                    <a:pt x="342" y="264"/>
                    <a:pt x="342" y="263"/>
                  </a:cubicBezTo>
                  <a:cubicBezTo>
                    <a:pt x="342" y="262"/>
                    <a:pt x="341" y="260"/>
                    <a:pt x="340" y="259"/>
                  </a:cubicBezTo>
                  <a:cubicBezTo>
                    <a:pt x="340" y="258"/>
                    <a:pt x="340" y="257"/>
                    <a:pt x="340" y="257"/>
                  </a:cubicBezTo>
                  <a:cubicBezTo>
                    <a:pt x="340" y="255"/>
                    <a:pt x="340" y="254"/>
                    <a:pt x="341" y="252"/>
                  </a:cubicBezTo>
                  <a:cubicBezTo>
                    <a:pt x="341" y="251"/>
                    <a:pt x="341" y="250"/>
                    <a:pt x="341" y="249"/>
                  </a:cubicBezTo>
                  <a:cubicBezTo>
                    <a:pt x="341" y="249"/>
                    <a:pt x="341" y="248"/>
                    <a:pt x="342" y="247"/>
                  </a:cubicBezTo>
                  <a:cubicBezTo>
                    <a:pt x="342" y="246"/>
                    <a:pt x="343" y="245"/>
                    <a:pt x="344" y="244"/>
                  </a:cubicBezTo>
                  <a:cubicBezTo>
                    <a:pt x="346" y="242"/>
                    <a:pt x="348" y="240"/>
                    <a:pt x="348" y="236"/>
                  </a:cubicBezTo>
                  <a:cubicBezTo>
                    <a:pt x="348" y="234"/>
                    <a:pt x="347" y="233"/>
                    <a:pt x="346" y="231"/>
                  </a:cubicBezTo>
                  <a:cubicBezTo>
                    <a:pt x="345" y="230"/>
                    <a:pt x="343" y="229"/>
                    <a:pt x="341" y="229"/>
                  </a:cubicBezTo>
                  <a:cubicBezTo>
                    <a:pt x="340" y="229"/>
                    <a:pt x="340" y="229"/>
                    <a:pt x="340" y="229"/>
                  </a:cubicBezTo>
                  <a:cubicBezTo>
                    <a:pt x="339" y="228"/>
                    <a:pt x="339" y="227"/>
                    <a:pt x="338" y="226"/>
                  </a:cubicBezTo>
                  <a:cubicBezTo>
                    <a:pt x="337" y="226"/>
                    <a:pt x="336" y="226"/>
                    <a:pt x="335" y="226"/>
                  </a:cubicBezTo>
                  <a:cubicBezTo>
                    <a:pt x="335" y="226"/>
                    <a:pt x="334" y="226"/>
                    <a:pt x="334" y="226"/>
                  </a:cubicBezTo>
                  <a:cubicBezTo>
                    <a:pt x="334" y="225"/>
                    <a:pt x="334" y="224"/>
                    <a:pt x="334" y="224"/>
                  </a:cubicBezTo>
                  <a:cubicBezTo>
                    <a:pt x="332" y="222"/>
                    <a:pt x="331" y="221"/>
                    <a:pt x="330" y="220"/>
                  </a:cubicBezTo>
                  <a:cubicBezTo>
                    <a:pt x="329" y="220"/>
                    <a:pt x="329" y="220"/>
                    <a:pt x="329" y="220"/>
                  </a:cubicBezTo>
                  <a:cubicBezTo>
                    <a:pt x="329" y="220"/>
                    <a:pt x="328" y="219"/>
                    <a:pt x="328" y="219"/>
                  </a:cubicBezTo>
                  <a:cubicBezTo>
                    <a:pt x="327" y="219"/>
                    <a:pt x="327" y="218"/>
                    <a:pt x="326" y="217"/>
                  </a:cubicBezTo>
                  <a:cubicBezTo>
                    <a:pt x="325" y="217"/>
                    <a:pt x="323" y="217"/>
                    <a:pt x="322" y="217"/>
                  </a:cubicBezTo>
                  <a:cubicBezTo>
                    <a:pt x="320" y="217"/>
                    <a:pt x="318" y="218"/>
                    <a:pt x="316" y="219"/>
                  </a:cubicBezTo>
                  <a:cubicBezTo>
                    <a:pt x="316" y="219"/>
                    <a:pt x="315" y="219"/>
                    <a:pt x="315" y="220"/>
                  </a:cubicBezTo>
                  <a:cubicBezTo>
                    <a:pt x="315" y="220"/>
                    <a:pt x="315" y="220"/>
                    <a:pt x="314" y="220"/>
                  </a:cubicBezTo>
                  <a:cubicBezTo>
                    <a:pt x="314" y="220"/>
                    <a:pt x="314" y="220"/>
                    <a:pt x="313" y="220"/>
                  </a:cubicBezTo>
                  <a:cubicBezTo>
                    <a:pt x="313" y="220"/>
                    <a:pt x="312" y="220"/>
                    <a:pt x="312" y="220"/>
                  </a:cubicBezTo>
                  <a:cubicBezTo>
                    <a:pt x="310" y="220"/>
                    <a:pt x="308" y="220"/>
                    <a:pt x="307" y="221"/>
                  </a:cubicBezTo>
                  <a:cubicBezTo>
                    <a:pt x="304" y="224"/>
                    <a:pt x="305" y="228"/>
                    <a:pt x="305" y="230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6" y="233"/>
                    <a:pt x="306" y="238"/>
                    <a:pt x="310" y="240"/>
                  </a:cubicBezTo>
                  <a:cubicBezTo>
                    <a:pt x="312" y="241"/>
                    <a:pt x="313" y="242"/>
                    <a:pt x="315" y="242"/>
                  </a:cubicBezTo>
                  <a:cubicBezTo>
                    <a:pt x="317" y="242"/>
                    <a:pt x="319" y="241"/>
                    <a:pt x="320" y="241"/>
                  </a:cubicBezTo>
                  <a:cubicBezTo>
                    <a:pt x="321" y="241"/>
                    <a:pt x="321" y="241"/>
                    <a:pt x="321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2"/>
                    <a:pt x="322" y="242"/>
                  </a:cubicBezTo>
                  <a:cubicBezTo>
                    <a:pt x="323" y="243"/>
                    <a:pt x="323" y="244"/>
                    <a:pt x="324" y="246"/>
                  </a:cubicBezTo>
                  <a:cubicBezTo>
                    <a:pt x="324" y="247"/>
                    <a:pt x="324" y="247"/>
                    <a:pt x="324" y="248"/>
                  </a:cubicBezTo>
                  <a:cubicBezTo>
                    <a:pt x="324" y="249"/>
                    <a:pt x="322" y="250"/>
                    <a:pt x="321" y="250"/>
                  </a:cubicBezTo>
                  <a:cubicBezTo>
                    <a:pt x="320" y="250"/>
                    <a:pt x="320" y="250"/>
                    <a:pt x="320" y="250"/>
                  </a:cubicBezTo>
                  <a:cubicBezTo>
                    <a:pt x="319" y="249"/>
                    <a:pt x="318" y="248"/>
                    <a:pt x="317" y="247"/>
                  </a:cubicBezTo>
                  <a:cubicBezTo>
                    <a:pt x="317" y="246"/>
                    <a:pt x="316" y="244"/>
                    <a:pt x="314" y="243"/>
                  </a:cubicBezTo>
                  <a:cubicBezTo>
                    <a:pt x="313" y="242"/>
                    <a:pt x="310" y="241"/>
                    <a:pt x="308" y="241"/>
                  </a:cubicBezTo>
                  <a:cubicBezTo>
                    <a:pt x="305" y="241"/>
                    <a:pt x="303" y="242"/>
                    <a:pt x="301" y="243"/>
                  </a:cubicBezTo>
                  <a:cubicBezTo>
                    <a:pt x="300" y="243"/>
                    <a:pt x="300" y="243"/>
                    <a:pt x="300" y="243"/>
                  </a:cubicBezTo>
                  <a:cubicBezTo>
                    <a:pt x="299" y="243"/>
                    <a:pt x="299" y="244"/>
                    <a:pt x="298" y="244"/>
                  </a:cubicBezTo>
                  <a:cubicBezTo>
                    <a:pt x="298" y="244"/>
                    <a:pt x="298" y="244"/>
                    <a:pt x="298" y="244"/>
                  </a:cubicBezTo>
                  <a:cubicBezTo>
                    <a:pt x="297" y="243"/>
                    <a:pt x="297" y="242"/>
                    <a:pt x="296" y="242"/>
                  </a:cubicBezTo>
                  <a:cubicBezTo>
                    <a:pt x="295" y="241"/>
                    <a:pt x="294" y="240"/>
                    <a:pt x="293" y="239"/>
                  </a:cubicBezTo>
                  <a:cubicBezTo>
                    <a:pt x="291" y="238"/>
                    <a:pt x="290" y="238"/>
                    <a:pt x="289" y="238"/>
                  </a:cubicBezTo>
                  <a:cubicBezTo>
                    <a:pt x="288" y="238"/>
                    <a:pt x="288" y="238"/>
                    <a:pt x="288" y="238"/>
                  </a:cubicBezTo>
                  <a:cubicBezTo>
                    <a:pt x="287" y="238"/>
                    <a:pt x="287" y="238"/>
                    <a:pt x="287" y="238"/>
                  </a:cubicBezTo>
                  <a:cubicBezTo>
                    <a:pt x="286" y="238"/>
                    <a:pt x="285" y="237"/>
                    <a:pt x="284" y="237"/>
                  </a:cubicBezTo>
                  <a:cubicBezTo>
                    <a:pt x="282" y="236"/>
                    <a:pt x="281" y="236"/>
                    <a:pt x="279" y="236"/>
                  </a:cubicBezTo>
                  <a:cubicBezTo>
                    <a:pt x="278" y="236"/>
                    <a:pt x="278" y="236"/>
                    <a:pt x="277" y="236"/>
                  </a:cubicBezTo>
                  <a:cubicBezTo>
                    <a:pt x="274" y="236"/>
                    <a:pt x="271" y="236"/>
                    <a:pt x="269" y="237"/>
                  </a:cubicBezTo>
                  <a:cubicBezTo>
                    <a:pt x="268" y="237"/>
                    <a:pt x="267" y="237"/>
                    <a:pt x="267" y="237"/>
                  </a:cubicBezTo>
                  <a:cubicBezTo>
                    <a:pt x="265" y="238"/>
                    <a:pt x="264" y="238"/>
                    <a:pt x="262" y="238"/>
                  </a:cubicBezTo>
                  <a:cubicBezTo>
                    <a:pt x="262" y="238"/>
                    <a:pt x="261" y="238"/>
                    <a:pt x="261" y="237"/>
                  </a:cubicBezTo>
                  <a:cubicBezTo>
                    <a:pt x="260" y="236"/>
                    <a:pt x="260" y="236"/>
                    <a:pt x="258" y="235"/>
                  </a:cubicBezTo>
                  <a:cubicBezTo>
                    <a:pt x="257" y="234"/>
                    <a:pt x="256" y="234"/>
                    <a:pt x="255" y="234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4" y="237"/>
                    <a:pt x="254" y="237"/>
                    <a:pt x="254" y="237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2" y="234"/>
                    <a:pt x="251" y="234"/>
                    <a:pt x="250" y="232"/>
                  </a:cubicBezTo>
                  <a:cubicBezTo>
                    <a:pt x="249" y="231"/>
                    <a:pt x="249" y="231"/>
                    <a:pt x="248" y="230"/>
                  </a:cubicBezTo>
                  <a:cubicBezTo>
                    <a:pt x="247" y="230"/>
                    <a:pt x="247" y="229"/>
                    <a:pt x="246" y="229"/>
                  </a:cubicBezTo>
                  <a:cubicBezTo>
                    <a:pt x="246" y="229"/>
                    <a:pt x="246" y="229"/>
                    <a:pt x="246" y="229"/>
                  </a:cubicBezTo>
                  <a:cubicBezTo>
                    <a:pt x="246" y="228"/>
                    <a:pt x="245" y="227"/>
                    <a:pt x="245" y="227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3" y="222"/>
                    <a:pt x="241" y="218"/>
                    <a:pt x="236" y="218"/>
                  </a:cubicBezTo>
                  <a:cubicBezTo>
                    <a:pt x="235" y="218"/>
                    <a:pt x="235" y="218"/>
                    <a:pt x="234" y="218"/>
                  </a:cubicBezTo>
                  <a:cubicBezTo>
                    <a:pt x="233" y="218"/>
                    <a:pt x="231" y="219"/>
                    <a:pt x="229" y="219"/>
                  </a:cubicBezTo>
                  <a:cubicBezTo>
                    <a:pt x="228" y="219"/>
                    <a:pt x="227" y="218"/>
                    <a:pt x="227" y="218"/>
                  </a:cubicBezTo>
                  <a:cubicBezTo>
                    <a:pt x="226" y="218"/>
                    <a:pt x="225" y="215"/>
                    <a:pt x="225" y="214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1"/>
                    <a:pt x="223" y="209"/>
                    <a:pt x="222" y="207"/>
                  </a:cubicBezTo>
                  <a:cubicBezTo>
                    <a:pt x="220" y="205"/>
                    <a:pt x="218" y="205"/>
                    <a:pt x="217" y="205"/>
                  </a:cubicBezTo>
                  <a:cubicBezTo>
                    <a:pt x="217" y="205"/>
                    <a:pt x="217" y="204"/>
                    <a:pt x="217" y="204"/>
                  </a:cubicBezTo>
                  <a:cubicBezTo>
                    <a:pt x="217" y="204"/>
                    <a:pt x="217" y="202"/>
                    <a:pt x="217" y="201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17" y="199"/>
                    <a:pt x="217" y="198"/>
                    <a:pt x="218" y="197"/>
                  </a:cubicBezTo>
                  <a:cubicBezTo>
                    <a:pt x="218" y="194"/>
                    <a:pt x="219" y="190"/>
                    <a:pt x="217" y="185"/>
                  </a:cubicBezTo>
                  <a:cubicBezTo>
                    <a:pt x="216" y="184"/>
                    <a:pt x="214" y="179"/>
                    <a:pt x="208" y="179"/>
                  </a:cubicBezTo>
                  <a:cubicBezTo>
                    <a:pt x="207" y="179"/>
                    <a:pt x="206" y="179"/>
                    <a:pt x="205" y="179"/>
                  </a:cubicBezTo>
                  <a:cubicBezTo>
                    <a:pt x="203" y="179"/>
                    <a:pt x="200" y="179"/>
                    <a:pt x="197" y="179"/>
                  </a:cubicBezTo>
                  <a:cubicBezTo>
                    <a:pt x="194" y="180"/>
                    <a:pt x="193" y="180"/>
                    <a:pt x="191" y="182"/>
                  </a:cubicBezTo>
                  <a:cubicBezTo>
                    <a:pt x="190" y="182"/>
                    <a:pt x="189" y="182"/>
                    <a:pt x="188" y="182"/>
                  </a:cubicBezTo>
                  <a:cubicBezTo>
                    <a:pt x="187" y="182"/>
                    <a:pt x="185" y="182"/>
                    <a:pt x="184" y="182"/>
                  </a:cubicBezTo>
                  <a:cubicBezTo>
                    <a:pt x="182" y="181"/>
                    <a:pt x="180" y="181"/>
                    <a:pt x="179" y="181"/>
                  </a:cubicBezTo>
                  <a:cubicBezTo>
                    <a:pt x="178" y="181"/>
                    <a:pt x="177" y="181"/>
                    <a:pt x="176" y="181"/>
                  </a:cubicBezTo>
                  <a:cubicBezTo>
                    <a:pt x="176" y="181"/>
                    <a:pt x="174" y="182"/>
                    <a:pt x="173" y="183"/>
                  </a:cubicBezTo>
                  <a:cubicBezTo>
                    <a:pt x="172" y="184"/>
                    <a:pt x="172" y="184"/>
                    <a:pt x="171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68" y="186"/>
                    <a:pt x="166" y="187"/>
                    <a:pt x="165" y="190"/>
                  </a:cubicBezTo>
                  <a:cubicBezTo>
                    <a:pt x="163" y="194"/>
                    <a:pt x="166" y="199"/>
                    <a:pt x="167" y="200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2"/>
                    <a:pt x="170" y="204"/>
                    <a:pt x="171" y="205"/>
                  </a:cubicBezTo>
                  <a:cubicBezTo>
                    <a:pt x="172" y="205"/>
                    <a:pt x="174" y="205"/>
                    <a:pt x="175" y="205"/>
                  </a:cubicBezTo>
                  <a:cubicBezTo>
                    <a:pt x="178" y="205"/>
                    <a:pt x="180" y="204"/>
                    <a:pt x="181" y="201"/>
                  </a:cubicBezTo>
                  <a:cubicBezTo>
                    <a:pt x="181" y="201"/>
                    <a:pt x="182" y="199"/>
                    <a:pt x="183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00"/>
                    <a:pt x="184" y="203"/>
                    <a:pt x="188" y="204"/>
                  </a:cubicBezTo>
                  <a:cubicBezTo>
                    <a:pt x="191" y="204"/>
                    <a:pt x="194" y="202"/>
                    <a:pt x="196" y="200"/>
                  </a:cubicBezTo>
                  <a:cubicBezTo>
                    <a:pt x="197" y="200"/>
                    <a:pt x="198" y="199"/>
                    <a:pt x="199" y="199"/>
                  </a:cubicBezTo>
                  <a:cubicBezTo>
                    <a:pt x="201" y="198"/>
                    <a:pt x="203" y="197"/>
                    <a:pt x="205" y="197"/>
                  </a:cubicBezTo>
                  <a:cubicBezTo>
                    <a:pt x="205" y="196"/>
                    <a:pt x="206" y="196"/>
                    <a:pt x="207" y="196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7" y="198"/>
                    <a:pt x="201" y="200"/>
                    <a:pt x="198" y="202"/>
                  </a:cubicBezTo>
                  <a:cubicBezTo>
                    <a:pt x="197" y="202"/>
                    <a:pt x="196" y="203"/>
                    <a:pt x="196" y="203"/>
                  </a:cubicBezTo>
                  <a:cubicBezTo>
                    <a:pt x="193" y="204"/>
                    <a:pt x="190" y="205"/>
                    <a:pt x="187" y="205"/>
                  </a:cubicBezTo>
                  <a:cubicBezTo>
                    <a:pt x="183" y="205"/>
                    <a:pt x="179" y="206"/>
                    <a:pt x="176" y="208"/>
                  </a:cubicBezTo>
                  <a:cubicBezTo>
                    <a:pt x="166" y="213"/>
                    <a:pt x="168" y="219"/>
                    <a:pt x="169" y="224"/>
                  </a:cubicBezTo>
                  <a:cubicBezTo>
                    <a:pt x="170" y="226"/>
                    <a:pt x="170" y="228"/>
                    <a:pt x="170" y="230"/>
                  </a:cubicBezTo>
                  <a:cubicBezTo>
                    <a:pt x="171" y="231"/>
                    <a:pt x="171" y="233"/>
                    <a:pt x="170" y="235"/>
                  </a:cubicBezTo>
                  <a:cubicBezTo>
                    <a:pt x="170" y="236"/>
                    <a:pt x="170" y="238"/>
                    <a:pt x="170" y="241"/>
                  </a:cubicBezTo>
                  <a:cubicBezTo>
                    <a:pt x="170" y="242"/>
                    <a:pt x="170" y="243"/>
                    <a:pt x="171" y="244"/>
                  </a:cubicBezTo>
                  <a:cubicBezTo>
                    <a:pt x="171" y="246"/>
                    <a:pt x="172" y="248"/>
                    <a:pt x="171" y="249"/>
                  </a:cubicBezTo>
                  <a:cubicBezTo>
                    <a:pt x="171" y="250"/>
                    <a:pt x="168" y="250"/>
                    <a:pt x="166" y="250"/>
                  </a:cubicBezTo>
                  <a:cubicBezTo>
                    <a:pt x="164" y="250"/>
                    <a:pt x="163" y="250"/>
                    <a:pt x="163" y="250"/>
                  </a:cubicBezTo>
                  <a:cubicBezTo>
                    <a:pt x="163" y="250"/>
                    <a:pt x="162" y="249"/>
                    <a:pt x="162" y="247"/>
                  </a:cubicBezTo>
                  <a:cubicBezTo>
                    <a:pt x="162" y="246"/>
                    <a:pt x="162" y="245"/>
                    <a:pt x="162" y="244"/>
                  </a:cubicBezTo>
                  <a:cubicBezTo>
                    <a:pt x="163" y="244"/>
                    <a:pt x="163" y="244"/>
                    <a:pt x="164" y="243"/>
                  </a:cubicBezTo>
                  <a:cubicBezTo>
                    <a:pt x="167" y="242"/>
                    <a:pt x="169" y="237"/>
                    <a:pt x="168" y="233"/>
                  </a:cubicBezTo>
                  <a:cubicBezTo>
                    <a:pt x="168" y="230"/>
                    <a:pt x="166" y="227"/>
                    <a:pt x="164" y="226"/>
                  </a:cubicBezTo>
                  <a:cubicBezTo>
                    <a:pt x="162" y="225"/>
                    <a:pt x="160" y="225"/>
                    <a:pt x="159" y="225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57" y="224"/>
                    <a:pt x="158" y="221"/>
                    <a:pt x="158" y="220"/>
                  </a:cubicBezTo>
                  <a:cubicBezTo>
                    <a:pt x="158" y="218"/>
                    <a:pt x="159" y="216"/>
                    <a:pt x="158" y="214"/>
                  </a:cubicBezTo>
                  <a:cubicBezTo>
                    <a:pt x="157" y="210"/>
                    <a:pt x="154" y="209"/>
                    <a:pt x="152" y="209"/>
                  </a:cubicBezTo>
                  <a:cubicBezTo>
                    <a:pt x="151" y="209"/>
                    <a:pt x="150" y="207"/>
                    <a:pt x="149" y="207"/>
                  </a:cubicBezTo>
                  <a:cubicBezTo>
                    <a:pt x="149" y="206"/>
                    <a:pt x="149" y="205"/>
                    <a:pt x="149" y="204"/>
                  </a:cubicBezTo>
                  <a:cubicBezTo>
                    <a:pt x="149" y="202"/>
                    <a:pt x="149" y="198"/>
                    <a:pt x="146" y="196"/>
                  </a:cubicBezTo>
                  <a:cubicBezTo>
                    <a:pt x="145" y="196"/>
                    <a:pt x="144" y="196"/>
                    <a:pt x="143" y="196"/>
                  </a:cubicBezTo>
                  <a:cubicBezTo>
                    <a:pt x="143" y="196"/>
                    <a:pt x="143" y="196"/>
                    <a:pt x="142" y="196"/>
                  </a:cubicBezTo>
                  <a:cubicBezTo>
                    <a:pt x="141" y="196"/>
                    <a:pt x="141" y="196"/>
                    <a:pt x="140" y="196"/>
                  </a:cubicBezTo>
                  <a:cubicBezTo>
                    <a:pt x="138" y="196"/>
                    <a:pt x="137" y="196"/>
                    <a:pt x="136" y="196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8"/>
                    <a:pt x="133" y="198"/>
                    <a:pt x="132" y="198"/>
                  </a:cubicBezTo>
                  <a:cubicBezTo>
                    <a:pt x="131" y="198"/>
                    <a:pt x="131" y="198"/>
                    <a:pt x="130" y="198"/>
                  </a:cubicBezTo>
                  <a:cubicBezTo>
                    <a:pt x="127" y="198"/>
                    <a:pt x="124" y="197"/>
                    <a:pt x="121" y="197"/>
                  </a:cubicBezTo>
                  <a:cubicBezTo>
                    <a:pt x="120" y="197"/>
                    <a:pt x="120" y="196"/>
                    <a:pt x="119" y="196"/>
                  </a:cubicBezTo>
                  <a:cubicBezTo>
                    <a:pt x="118" y="196"/>
                    <a:pt x="116" y="196"/>
                    <a:pt x="115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0" y="195"/>
                    <a:pt x="109" y="194"/>
                  </a:cubicBezTo>
                  <a:cubicBezTo>
                    <a:pt x="108" y="194"/>
                    <a:pt x="106" y="194"/>
                    <a:pt x="105" y="193"/>
                  </a:cubicBezTo>
                  <a:cubicBezTo>
                    <a:pt x="103" y="193"/>
                    <a:pt x="101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7" y="191"/>
                    <a:pt x="97" y="191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9"/>
                    <a:pt x="95" y="188"/>
                    <a:pt x="93" y="187"/>
                  </a:cubicBezTo>
                  <a:cubicBezTo>
                    <a:pt x="92" y="186"/>
                    <a:pt x="92" y="186"/>
                    <a:pt x="91" y="186"/>
                  </a:cubicBezTo>
                  <a:cubicBezTo>
                    <a:pt x="91" y="186"/>
                    <a:pt x="90" y="186"/>
                    <a:pt x="90" y="185"/>
                  </a:cubicBezTo>
                  <a:cubicBezTo>
                    <a:pt x="89" y="185"/>
                    <a:pt x="89" y="185"/>
                    <a:pt x="88" y="184"/>
                  </a:cubicBezTo>
                  <a:cubicBezTo>
                    <a:pt x="88" y="184"/>
                    <a:pt x="87" y="183"/>
                    <a:pt x="86" y="182"/>
                  </a:cubicBezTo>
                  <a:cubicBezTo>
                    <a:pt x="84" y="182"/>
                    <a:pt x="83" y="181"/>
                    <a:pt x="81" y="181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78" y="179"/>
                    <a:pt x="76" y="178"/>
                    <a:pt x="75" y="177"/>
                  </a:cubicBezTo>
                  <a:cubicBezTo>
                    <a:pt x="78" y="176"/>
                    <a:pt x="79" y="173"/>
                    <a:pt x="79" y="172"/>
                  </a:cubicBezTo>
                  <a:cubicBezTo>
                    <a:pt x="80" y="171"/>
                    <a:pt x="80" y="171"/>
                    <a:pt x="82" y="170"/>
                  </a:cubicBezTo>
                  <a:cubicBezTo>
                    <a:pt x="84" y="170"/>
                    <a:pt x="85" y="170"/>
                    <a:pt x="87" y="170"/>
                  </a:cubicBezTo>
                  <a:cubicBezTo>
                    <a:pt x="89" y="170"/>
                    <a:pt x="91" y="170"/>
                    <a:pt x="92" y="171"/>
                  </a:cubicBezTo>
                  <a:cubicBezTo>
                    <a:pt x="93" y="171"/>
                    <a:pt x="93" y="171"/>
                    <a:pt x="94" y="171"/>
                  </a:cubicBezTo>
                  <a:cubicBezTo>
                    <a:pt x="97" y="171"/>
                    <a:pt x="100" y="169"/>
                    <a:pt x="101" y="166"/>
                  </a:cubicBezTo>
                  <a:cubicBezTo>
                    <a:pt x="103" y="164"/>
                    <a:pt x="102" y="161"/>
                    <a:pt x="101" y="159"/>
                  </a:cubicBezTo>
                  <a:cubicBezTo>
                    <a:pt x="100" y="159"/>
                    <a:pt x="100" y="158"/>
                    <a:pt x="100" y="158"/>
                  </a:cubicBezTo>
                  <a:cubicBezTo>
                    <a:pt x="100" y="154"/>
                    <a:pt x="98" y="150"/>
                    <a:pt x="96" y="148"/>
                  </a:cubicBezTo>
                  <a:cubicBezTo>
                    <a:pt x="95" y="147"/>
                    <a:pt x="95" y="145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3" y="141"/>
                    <a:pt x="90" y="134"/>
                    <a:pt x="85" y="132"/>
                  </a:cubicBezTo>
                  <a:cubicBezTo>
                    <a:pt x="84" y="131"/>
                    <a:pt x="82" y="131"/>
                    <a:pt x="81" y="131"/>
                  </a:cubicBezTo>
                  <a:cubicBezTo>
                    <a:pt x="79" y="131"/>
                    <a:pt x="77" y="131"/>
                    <a:pt x="76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4" y="132"/>
                    <a:pt x="73" y="131"/>
                    <a:pt x="72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0" y="128"/>
                    <a:pt x="68" y="127"/>
                    <a:pt x="67" y="126"/>
                  </a:cubicBezTo>
                  <a:cubicBezTo>
                    <a:pt x="65" y="124"/>
                    <a:pt x="63" y="123"/>
                    <a:pt x="61" y="121"/>
                  </a:cubicBezTo>
                  <a:cubicBezTo>
                    <a:pt x="59" y="118"/>
                    <a:pt x="57" y="116"/>
                    <a:pt x="56" y="113"/>
                  </a:cubicBezTo>
                  <a:cubicBezTo>
                    <a:pt x="55" y="110"/>
                    <a:pt x="53" y="106"/>
                    <a:pt x="49" y="102"/>
                  </a:cubicBezTo>
                  <a:cubicBezTo>
                    <a:pt x="46" y="100"/>
                    <a:pt x="44" y="99"/>
                    <a:pt x="42" y="98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40" y="96"/>
                    <a:pt x="39" y="95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7" y="91"/>
                    <a:pt x="35" y="89"/>
                    <a:pt x="3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74" y="287"/>
                    <a:pt x="101" y="288"/>
                    <a:pt x="103" y="288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24" y="384"/>
                    <a:pt x="215" y="434"/>
                    <a:pt x="200" y="526"/>
                  </a:cubicBezTo>
                  <a:cubicBezTo>
                    <a:pt x="199" y="529"/>
                    <a:pt x="199" y="529"/>
                    <a:pt x="199" y="529"/>
                  </a:cubicBezTo>
                  <a:cubicBezTo>
                    <a:pt x="339" y="547"/>
                    <a:pt x="339" y="547"/>
                    <a:pt x="339" y="547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40" y="543"/>
                    <a:pt x="340" y="541"/>
                    <a:pt x="341" y="540"/>
                  </a:cubicBezTo>
                  <a:cubicBezTo>
                    <a:pt x="341" y="538"/>
                    <a:pt x="342" y="537"/>
                    <a:pt x="342" y="535"/>
                  </a:cubicBezTo>
                  <a:cubicBezTo>
                    <a:pt x="342" y="535"/>
                    <a:pt x="343" y="534"/>
                    <a:pt x="343" y="534"/>
                  </a:cubicBezTo>
                  <a:cubicBezTo>
                    <a:pt x="343" y="533"/>
                    <a:pt x="343" y="533"/>
                    <a:pt x="343" y="532"/>
                  </a:cubicBezTo>
                  <a:cubicBezTo>
                    <a:pt x="343" y="531"/>
                    <a:pt x="344" y="531"/>
                    <a:pt x="344" y="530"/>
                  </a:cubicBezTo>
                  <a:cubicBezTo>
                    <a:pt x="345" y="529"/>
                    <a:pt x="346" y="528"/>
                    <a:pt x="346" y="526"/>
                  </a:cubicBezTo>
                  <a:cubicBezTo>
                    <a:pt x="347" y="525"/>
                    <a:pt x="348" y="524"/>
                    <a:pt x="348" y="522"/>
                  </a:cubicBezTo>
                  <a:cubicBezTo>
                    <a:pt x="349" y="519"/>
                    <a:pt x="351" y="516"/>
                    <a:pt x="353" y="514"/>
                  </a:cubicBezTo>
                  <a:cubicBezTo>
                    <a:pt x="353" y="514"/>
                    <a:pt x="353" y="513"/>
                    <a:pt x="354" y="513"/>
                  </a:cubicBezTo>
                  <a:cubicBezTo>
                    <a:pt x="354" y="512"/>
                    <a:pt x="355" y="512"/>
                    <a:pt x="356" y="510"/>
                  </a:cubicBezTo>
                  <a:cubicBezTo>
                    <a:pt x="357" y="509"/>
                    <a:pt x="357" y="507"/>
                    <a:pt x="357" y="506"/>
                  </a:cubicBezTo>
                  <a:cubicBezTo>
                    <a:pt x="357" y="506"/>
                    <a:pt x="357" y="505"/>
                    <a:pt x="357" y="505"/>
                  </a:cubicBezTo>
                  <a:cubicBezTo>
                    <a:pt x="357" y="504"/>
                    <a:pt x="357" y="503"/>
                    <a:pt x="357" y="502"/>
                  </a:cubicBezTo>
                  <a:cubicBezTo>
                    <a:pt x="357" y="500"/>
                    <a:pt x="357" y="497"/>
                    <a:pt x="358" y="496"/>
                  </a:cubicBezTo>
                  <a:cubicBezTo>
                    <a:pt x="360" y="494"/>
                    <a:pt x="362" y="492"/>
                    <a:pt x="364" y="490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68" y="485"/>
                    <a:pt x="370" y="484"/>
                    <a:pt x="370" y="480"/>
                  </a:cubicBezTo>
                  <a:cubicBezTo>
                    <a:pt x="370" y="479"/>
                    <a:pt x="370" y="478"/>
                    <a:pt x="370" y="477"/>
                  </a:cubicBezTo>
                  <a:cubicBezTo>
                    <a:pt x="370" y="477"/>
                    <a:pt x="370" y="477"/>
                    <a:pt x="370" y="476"/>
                  </a:cubicBezTo>
                  <a:cubicBezTo>
                    <a:pt x="370" y="476"/>
                    <a:pt x="370" y="476"/>
                    <a:pt x="371" y="476"/>
                  </a:cubicBezTo>
                  <a:cubicBezTo>
                    <a:pt x="372" y="476"/>
                    <a:pt x="374" y="475"/>
                    <a:pt x="375" y="473"/>
                  </a:cubicBezTo>
                  <a:cubicBezTo>
                    <a:pt x="376" y="472"/>
                    <a:pt x="376" y="471"/>
                    <a:pt x="376" y="469"/>
                  </a:cubicBezTo>
                  <a:cubicBezTo>
                    <a:pt x="376" y="469"/>
                    <a:pt x="377" y="468"/>
                    <a:pt x="377" y="468"/>
                  </a:cubicBezTo>
                  <a:cubicBezTo>
                    <a:pt x="377" y="468"/>
                    <a:pt x="378" y="467"/>
                    <a:pt x="378" y="467"/>
                  </a:cubicBezTo>
                  <a:cubicBezTo>
                    <a:pt x="379" y="466"/>
                    <a:pt x="380" y="465"/>
                    <a:pt x="381" y="463"/>
                  </a:cubicBezTo>
                  <a:cubicBezTo>
                    <a:pt x="382" y="462"/>
                    <a:pt x="382" y="462"/>
                    <a:pt x="382" y="461"/>
                  </a:cubicBezTo>
                  <a:cubicBezTo>
                    <a:pt x="383" y="460"/>
                    <a:pt x="383" y="459"/>
                    <a:pt x="385" y="457"/>
                  </a:cubicBezTo>
                  <a:cubicBezTo>
                    <a:pt x="385" y="457"/>
                    <a:pt x="385" y="457"/>
                    <a:pt x="386" y="456"/>
                  </a:cubicBezTo>
                  <a:cubicBezTo>
                    <a:pt x="387" y="456"/>
                    <a:pt x="388" y="455"/>
                    <a:pt x="388" y="453"/>
                  </a:cubicBezTo>
                  <a:cubicBezTo>
                    <a:pt x="389" y="454"/>
                    <a:pt x="391" y="454"/>
                    <a:pt x="392" y="454"/>
                  </a:cubicBezTo>
                  <a:cubicBezTo>
                    <a:pt x="394" y="454"/>
                    <a:pt x="396" y="453"/>
                    <a:pt x="396" y="449"/>
                  </a:cubicBezTo>
                  <a:cubicBezTo>
                    <a:pt x="396" y="448"/>
                    <a:pt x="396" y="448"/>
                    <a:pt x="396" y="447"/>
                  </a:cubicBezTo>
                  <a:cubicBezTo>
                    <a:pt x="397" y="447"/>
                    <a:pt x="397" y="447"/>
                    <a:pt x="398" y="447"/>
                  </a:cubicBezTo>
                  <a:cubicBezTo>
                    <a:pt x="398" y="447"/>
                    <a:pt x="399" y="447"/>
                    <a:pt x="399" y="447"/>
                  </a:cubicBezTo>
                  <a:cubicBezTo>
                    <a:pt x="401" y="448"/>
                    <a:pt x="402" y="448"/>
                    <a:pt x="403" y="448"/>
                  </a:cubicBezTo>
                  <a:cubicBezTo>
                    <a:pt x="405" y="448"/>
                    <a:pt x="407" y="447"/>
                    <a:pt x="408" y="446"/>
                  </a:cubicBezTo>
                  <a:cubicBezTo>
                    <a:pt x="409" y="445"/>
                    <a:pt x="409" y="444"/>
                    <a:pt x="410" y="443"/>
                  </a:cubicBezTo>
                  <a:cubicBezTo>
                    <a:pt x="410" y="443"/>
                    <a:pt x="410" y="443"/>
                    <a:pt x="410" y="443"/>
                  </a:cubicBezTo>
                  <a:cubicBezTo>
                    <a:pt x="411" y="442"/>
                    <a:pt x="411" y="442"/>
                    <a:pt x="412" y="442"/>
                  </a:cubicBezTo>
                  <a:cubicBezTo>
                    <a:pt x="413" y="441"/>
                    <a:pt x="413" y="441"/>
                    <a:pt x="413" y="441"/>
                  </a:cubicBezTo>
                  <a:cubicBezTo>
                    <a:pt x="415" y="440"/>
                    <a:pt x="418" y="438"/>
                    <a:pt x="418" y="434"/>
                  </a:cubicBezTo>
                  <a:cubicBezTo>
                    <a:pt x="419" y="431"/>
                    <a:pt x="419" y="428"/>
                    <a:pt x="418" y="426"/>
                  </a:cubicBezTo>
                  <a:cubicBezTo>
                    <a:pt x="417" y="423"/>
                    <a:pt x="416" y="420"/>
                    <a:pt x="414" y="418"/>
                  </a:cubicBezTo>
                  <a:cubicBezTo>
                    <a:pt x="414" y="418"/>
                    <a:pt x="414" y="418"/>
                    <a:pt x="415" y="418"/>
                  </a:cubicBezTo>
                  <a:cubicBezTo>
                    <a:pt x="415" y="418"/>
                    <a:pt x="415" y="418"/>
                    <a:pt x="415" y="418"/>
                  </a:cubicBezTo>
                  <a:cubicBezTo>
                    <a:pt x="419" y="418"/>
                    <a:pt x="424" y="416"/>
                    <a:pt x="427" y="413"/>
                  </a:cubicBezTo>
                  <a:cubicBezTo>
                    <a:pt x="428" y="411"/>
                    <a:pt x="429" y="408"/>
                    <a:pt x="430" y="405"/>
                  </a:cubicBezTo>
                  <a:cubicBezTo>
                    <a:pt x="431" y="399"/>
                    <a:pt x="432" y="397"/>
                    <a:pt x="434" y="397"/>
                  </a:cubicBezTo>
                  <a:cubicBezTo>
                    <a:pt x="435" y="397"/>
                    <a:pt x="435" y="397"/>
                    <a:pt x="435" y="397"/>
                  </a:cubicBezTo>
                  <a:cubicBezTo>
                    <a:pt x="437" y="397"/>
                    <a:pt x="438" y="398"/>
                    <a:pt x="441" y="399"/>
                  </a:cubicBezTo>
                  <a:cubicBezTo>
                    <a:pt x="443" y="400"/>
                    <a:pt x="446" y="401"/>
                    <a:pt x="449" y="401"/>
                  </a:cubicBezTo>
                  <a:cubicBezTo>
                    <a:pt x="451" y="401"/>
                    <a:pt x="452" y="401"/>
                    <a:pt x="453" y="400"/>
                  </a:cubicBezTo>
                  <a:cubicBezTo>
                    <a:pt x="461" y="398"/>
                    <a:pt x="464" y="391"/>
                    <a:pt x="466" y="385"/>
                  </a:cubicBezTo>
                  <a:cubicBezTo>
                    <a:pt x="468" y="380"/>
                    <a:pt x="471" y="375"/>
                    <a:pt x="474" y="370"/>
                  </a:cubicBezTo>
                  <a:cubicBezTo>
                    <a:pt x="474" y="369"/>
                    <a:pt x="474" y="369"/>
                    <a:pt x="474" y="369"/>
                  </a:cubicBezTo>
                  <a:cubicBezTo>
                    <a:pt x="476" y="367"/>
                    <a:pt x="478" y="364"/>
                    <a:pt x="479" y="360"/>
                  </a:cubicBezTo>
                  <a:cubicBezTo>
                    <a:pt x="479" y="359"/>
                    <a:pt x="480" y="358"/>
                    <a:pt x="480" y="357"/>
                  </a:cubicBezTo>
                  <a:cubicBezTo>
                    <a:pt x="480" y="356"/>
                    <a:pt x="480" y="356"/>
                    <a:pt x="480" y="355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3"/>
                    <a:pt x="481" y="351"/>
                    <a:pt x="479" y="349"/>
                  </a:cubicBezTo>
                  <a:cubicBezTo>
                    <a:pt x="478" y="348"/>
                    <a:pt x="478" y="347"/>
                    <a:pt x="477" y="347"/>
                  </a:cubicBezTo>
                  <a:cubicBezTo>
                    <a:pt x="478" y="346"/>
                    <a:pt x="478" y="345"/>
                    <a:pt x="479" y="343"/>
                  </a:cubicBezTo>
                  <a:cubicBezTo>
                    <a:pt x="479" y="343"/>
                    <a:pt x="479" y="342"/>
                    <a:pt x="479" y="342"/>
                  </a:cubicBezTo>
                  <a:cubicBezTo>
                    <a:pt x="479" y="341"/>
                    <a:pt x="479" y="341"/>
                    <a:pt x="480" y="340"/>
                  </a:cubicBezTo>
                  <a:cubicBezTo>
                    <a:pt x="482" y="339"/>
                    <a:pt x="484" y="337"/>
                    <a:pt x="486" y="335"/>
                  </a:cubicBezTo>
                  <a:cubicBezTo>
                    <a:pt x="487" y="333"/>
                    <a:pt x="488" y="331"/>
                    <a:pt x="488" y="328"/>
                  </a:cubicBezTo>
                  <a:cubicBezTo>
                    <a:pt x="488" y="327"/>
                    <a:pt x="488" y="326"/>
                    <a:pt x="489" y="325"/>
                  </a:cubicBezTo>
                  <a:cubicBezTo>
                    <a:pt x="489" y="324"/>
                    <a:pt x="490" y="324"/>
                    <a:pt x="491" y="323"/>
                  </a:cubicBezTo>
                  <a:cubicBezTo>
                    <a:pt x="493" y="322"/>
                    <a:pt x="495" y="320"/>
                    <a:pt x="496" y="316"/>
                  </a:cubicBezTo>
                  <a:cubicBezTo>
                    <a:pt x="496" y="313"/>
                    <a:pt x="495" y="310"/>
                    <a:pt x="492" y="309"/>
                  </a:cubicBezTo>
                  <a:cubicBezTo>
                    <a:pt x="491" y="308"/>
                    <a:pt x="490" y="308"/>
                    <a:pt x="489" y="308"/>
                  </a:cubicBezTo>
                  <a:cubicBezTo>
                    <a:pt x="488" y="308"/>
                    <a:pt x="488" y="308"/>
                    <a:pt x="487" y="307"/>
                  </a:cubicBezTo>
                  <a:cubicBezTo>
                    <a:pt x="486" y="307"/>
                    <a:pt x="485" y="306"/>
                    <a:pt x="484" y="305"/>
                  </a:cubicBezTo>
                  <a:cubicBezTo>
                    <a:pt x="482" y="303"/>
                    <a:pt x="482" y="302"/>
                    <a:pt x="482" y="302"/>
                  </a:cubicBezTo>
                  <a:cubicBezTo>
                    <a:pt x="483" y="302"/>
                    <a:pt x="485" y="302"/>
                    <a:pt x="486" y="302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88" y="302"/>
                    <a:pt x="489" y="302"/>
                    <a:pt x="490" y="302"/>
                  </a:cubicBezTo>
                  <a:cubicBezTo>
                    <a:pt x="491" y="302"/>
                    <a:pt x="492" y="301"/>
                    <a:pt x="493" y="301"/>
                  </a:cubicBezTo>
                  <a:cubicBezTo>
                    <a:pt x="495" y="301"/>
                    <a:pt x="496" y="300"/>
                    <a:pt x="498" y="300"/>
                  </a:cubicBezTo>
                  <a:cubicBezTo>
                    <a:pt x="499" y="305"/>
                    <a:pt x="502" y="312"/>
                    <a:pt x="509" y="313"/>
                  </a:cubicBezTo>
                  <a:cubicBezTo>
                    <a:pt x="510" y="313"/>
                    <a:pt x="510" y="313"/>
                    <a:pt x="510" y="313"/>
                  </a:cubicBezTo>
                  <a:cubicBezTo>
                    <a:pt x="510" y="313"/>
                    <a:pt x="511" y="313"/>
                    <a:pt x="511" y="313"/>
                  </a:cubicBezTo>
                  <a:cubicBezTo>
                    <a:pt x="513" y="313"/>
                    <a:pt x="514" y="313"/>
                    <a:pt x="516" y="311"/>
                  </a:cubicBezTo>
                  <a:cubicBezTo>
                    <a:pt x="517" y="310"/>
                    <a:pt x="517" y="309"/>
                    <a:pt x="517" y="308"/>
                  </a:cubicBezTo>
                  <a:cubicBezTo>
                    <a:pt x="517" y="308"/>
                    <a:pt x="517" y="308"/>
                    <a:pt x="517" y="308"/>
                  </a:cubicBezTo>
                  <a:cubicBezTo>
                    <a:pt x="518" y="308"/>
                    <a:pt x="519" y="309"/>
                    <a:pt x="520" y="309"/>
                  </a:cubicBezTo>
                  <a:cubicBezTo>
                    <a:pt x="521" y="309"/>
                    <a:pt x="521" y="309"/>
                    <a:pt x="522" y="309"/>
                  </a:cubicBezTo>
                  <a:cubicBezTo>
                    <a:pt x="523" y="308"/>
                    <a:pt x="525" y="307"/>
                    <a:pt x="526" y="305"/>
                  </a:cubicBezTo>
                  <a:cubicBezTo>
                    <a:pt x="526" y="304"/>
                    <a:pt x="526" y="304"/>
                    <a:pt x="526" y="303"/>
                  </a:cubicBezTo>
                  <a:cubicBezTo>
                    <a:pt x="527" y="304"/>
                    <a:pt x="528" y="304"/>
                    <a:pt x="528" y="304"/>
                  </a:cubicBezTo>
                  <a:cubicBezTo>
                    <a:pt x="529" y="305"/>
                    <a:pt x="530" y="305"/>
                    <a:pt x="531" y="305"/>
                  </a:cubicBezTo>
                  <a:cubicBezTo>
                    <a:pt x="535" y="305"/>
                    <a:pt x="537" y="301"/>
                    <a:pt x="538" y="299"/>
                  </a:cubicBezTo>
                  <a:cubicBezTo>
                    <a:pt x="539" y="298"/>
                    <a:pt x="539" y="297"/>
                    <a:pt x="540" y="297"/>
                  </a:cubicBezTo>
                  <a:cubicBezTo>
                    <a:pt x="541" y="296"/>
                    <a:pt x="541" y="295"/>
                    <a:pt x="542" y="294"/>
                  </a:cubicBezTo>
                  <a:cubicBezTo>
                    <a:pt x="542" y="293"/>
                    <a:pt x="543" y="293"/>
                    <a:pt x="543" y="292"/>
                  </a:cubicBezTo>
                  <a:cubicBezTo>
                    <a:pt x="544" y="292"/>
                    <a:pt x="545" y="291"/>
                    <a:pt x="545" y="291"/>
                  </a:cubicBezTo>
                  <a:cubicBezTo>
                    <a:pt x="547" y="290"/>
                    <a:pt x="549" y="289"/>
                    <a:pt x="550" y="286"/>
                  </a:cubicBezTo>
                  <a:cubicBezTo>
                    <a:pt x="551" y="285"/>
                    <a:pt x="551" y="284"/>
                    <a:pt x="552" y="283"/>
                  </a:cubicBezTo>
                  <a:cubicBezTo>
                    <a:pt x="552" y="281"/>
                    <a:pt x="552" y="280"/>
                    <a:pt x="553" y="280"/>
                  </a:cubicBezTo>
                  <a:cubicBezTo>
                    <a:pt x="553" y="279"/>
                    <a:pt x="554" y="279"/>
                    <a:pt x="555" y="278"/>
                  </a:cubicBezTo>
                  <a:cubicBezTo>
                    <a:pt x="556" y="278"/>
                    <a:pt x="558" y="277"/>
                    <a:pt x="559" y="276"/>
                  </a:cubicBezTo>
                  <a:cubicBezTo>
                    <a:pt x="562" y="272"/>
                    <a:pt x="562" y="268"/>
                    <a:pt x="561" y="264"/>
                  </a:cubicBezTo>
                  <a:cubicBezTo>
                    <a:pt x="561" y="263"/>
                    <a:pt x="561" y="262"/>
                    <a:pt x="561" y="261"/>
                  </a:cubicBezTo>
                  <a:cubicBezTo>
                    <a:pt x="561" y="261"/>
                    <a:pt x="561" y="260"/>
                    <a:pt x="561" y="260"/>
                  </a:cubicBezTo>
                  <a:cubicBezTo>
                    <a:pt x="562" y="259"/>
                    <a:pt x="562" y="257"/>
                    <a:pt x="561" y="255"/>
                  </a:cubicBezTo>
                  <a:cubicBezTo>
                    <a:pt x="560" y="253"/>
                    <a:pt x="558" y="251"/>
                    <a:pt x="556" y="248"/>
                  </a:cubicBezTo>
                  <a:cubicBezTo>
                    <a:pt x="555" y="247"/>
                    <a:pt x="554" y="246"/>
                    <a:pt x="552" y="244"/>
                  </a:cubicBezTo>
                  <a:cubicBezTo>
                    <a:pt x="551" y="242"/>
                    <a:pt x="550" y="241"/>
                    <a:pt x="549" y="239"/>
                  </a:cubicBezTo>
                  <a:cubicBezTo>
                    <a:pt x="548" y="238"/>
                    <a:pt x="547" y="237"/>
                    <a:pt x="547" y="235"/>
                  </a:cubicBezTo>
                  <a:cubicBezTo>
                    <a:pt x="547" y="234"/>
                    <a:pt x="546" y="232"/>
                    <a:pt x="545" y="231"/>
                  </a:cubicBezTo>
                  <a:cubicBezTo>
                    <a:pt x="545" y="230"/>
                    <a:pt x="544" y="229"/>
                    <a:pt x="543" y="228"/>
                  </a:cubicBezTo>
                  <a:cubicBezTo>
                    <a:pt x="542" y="227"/>
                    <a:pt x="540" y="224"/>
                    <a:pt x="540" y="223"/>
                  </a:cubicBezTo>
                  <a:cubicBezTo>
                    <a:pt x="540" y="223"/>
                    <a:pt x="540" y="223"/>
                    <a:pt x="540" y="223"/>
                  </a:cubicBezTo>
                  <a:cubicBezTo>
                    <a:pt x="540" y="223"/>
                    <a:pt x="541" y="223"/>
                    <a:pt x="541" y="223"/>
                  </a:cubicBezTo>
                  <a:cubicBezTo>
                    <a:pt x="542" y="223"/>
                    <a:pt x="543" y="223"/>
                    <a:pt x="544" y="223"/>
                  </a:cubicBezTo>
                  <a:cubicBezTo>
                    <a:pt x="546" y="223"/>
                    <a:pt x="547" y="222"/>
                    <a:pt x="549" y="221"/>
                  </a:cubicBezTo>
                  <a:cubicBezTo>
                    <a:pt x="550" y="220"/>
                    <a:pt x="551" y="218"/>
                    <a:pt x="553" y="217"/>
                  </a:cubicBezTo>
                  <a:cubicBezTo>
                    <a:pt x="555" y="214"/>
                    <a:pt x="556" y="212"/>
                    <a:pt x="556" y="209"/>
                  </a:cubicBezTo>
                  <a:cubicBezTo>
                    <a:pt x="556" y="203"/>
                    <a:pt x="552" y="203"/>
                    <a:pt x="550" y="203"/>
                  </a:cubicBezTo>
                  <a:cubicBezTo>
                    <a:pt x="549" y="203"/>
                    <a:pt x="549" y="203"/>
                    <a:pt x="548" y="202"/>
                  </a:cubicBezTo>
                  <a:cubicBezTo>
                    <a:pt x="548" y="202"/>
                    <a:pt x="548" y="202"/>
                    <a:pt x="548" y="202"/>
                  </a:cubicBezTo>
                  <a:cubicBezTo>
                    <a:pt x="549" y="200"/>
                    <a:pt x="552" y="197"/>
                    <a:pt x="551" y="193"/>
                  </a:cubicBezTo>
                  <a:cubicBezTo>
                    <a:pt x="551" y="192"/>
                    <a:pt x="550" y="190"/>
                    <a:pt x="548" y="189"/>
                  </a:cubicBezTo>
                  <a:cubicBezTo>
                    <a:pt x="546" y="188"/>
                    <a:pt x="544" y="187"/>
                    <a:pt x="542" y="187"/>
                  </a:cubicBezTo>
                  <a:cubicBezTo>
                    <a:pt x="540" y="187"/>
                    <a:pt x="539" y="186"/>
                    <a:pt x="538" y="185"/>
                  </a:cubicBezTo>
                  <a:cubicBezTo>
                    <a:pt x="537" y="185"/>
                    <a:pt x="536" y="184"/>
                    <a:pt x="536" y="184"/>
                  </a:cubicBezTo>
                  <a:cubicBezTo>
                    <a:pt x="535" y="183"/>
                    <a:pt x="534" y="181"/>
                    <a:pt x="533" y="180"/>
                  </a:cubicBezTo>
                  <a:cubicBezTo>
                    <a:pt x="532" y="180"/>
                    <a:pt x="532" y="180"/>
                    <a:pt x="532" y="180"/>
                  </a:cubicBezTo>
                  <a:cubicBezTo>
                    <a:pt x="532" y="180"/>
                    <a:pt x="532" y="179"/>
                    <a:pt x="532" y="179"/>
                  </a:cubicBezTo>
                  <a:cubicBezTo>
                    <a:pt x="533" y="176"/>
                    <a:pt x="533" y="174"/>
                    <a:pt x="532" y="173"/>
                  </a:cubicBezTo>
                  <a:cubicBezTo>
                    <a:pt x="531" y="172"/>
                    <a:pt x="530" y="170"/>
                    <a:pt x="526" y="170"/>
                  </a:cubicBezTo>
                  <a:cubicBezTo>
                    <a:pt x="523" y="170"/>
                    <a:pt x="520" y="171"/>
                    <a:pt x="519" y="172"/>
                  </a:cubicBezTo>
                  <a:cubicBezTo>
                    <a:pt x="518" y="173"/>
                    <a:pt x="517" y="173"/>
                    <a:pt x="516" y="173"/>
                  </a:cubicBezTo>
                  <a:cubicBezTo>
                    <a:pt x="515" y="173"/>
                    <a:pt x="515" y="173"/>
                    <a:pt x="514" y="173"/>
                  </a:cubicBezTo>
                  <a:cubicBezTo>
                    <a:pt x="513" y="172"/>
                    <a:pt x="513" y="172"/>
                    <a:pt x="512" y="171"/>
                  </a:cubicBezTo>
                  <a:cubicBezTo>
                    <a:pt x="511" y="170"/>
                    <a:pt x="510" y="169"/>
                    <a:pt x="508" y="168"/>
                  </a:cubicBezTo>
                  <a:cubicBezTo>
                    <a:pt x="508" y="168"/>
                    <a:pt x="508" y="168"/>
                    <a:pt x="507" y="168"/>
                  </a:cubicBezTo>
                  <a:cubicBezTo>
                    <a:pt x="509" y="168"/>
                    <a:pt x="510" y="168"/>
                    <a:pt x="511" y="168"/>
                  </a:cubicBezTo>
                  <a:cubicBezTo>
                    <a:pt x="513" y="168"/>
                    <a:pt x="516" y="168"/>
                    <a:pt x="518" y="167"/>
                  </a:cubicBezTo>
                  <a:cubicBezTo>
                    <a:pt x="519" y="167"/>
                    <a:pt x="520" y="167"/>
                    <a:pt x="520" y="167"/>
                  </a:cubicBezTo>
                  <a:cubicBezTo>
                    <a:pt x="521" y="167"/>
                    <a:pt x="522" y="167"/>
                    <a:pt x="524" y="168"/>
                  </a:cubicBezTo>
                  <a:cubicBezTo>
                    <a:pt x="525" y="168"/>
                    <a:pt x="526" y="169"/>
                    <a:pt x="526" y="169"/>
                  </a:cubicBezTo>
                  <a:cubicBezTo>
                    <a:pt x="528" y="170"/>
                    <a:pt x="530" y="170"/>
                    <a:pt x="531" y="170"/>
                  </a:cubicBezTo>
                  <a:cubicBezTo>
                    <a:pt x="535" y="170"/>
                    <a:pt x="538" y="168"/>
                    <a:pt x="540" y="165"/>
                  </a:cubicBezTo>
                  <a:cubicBezTo>
                    <a:pt x="543" y="162"/>
                    <a:pt x="547" y="160"/>
                    <a:pt x="551" y="160"/>
                  </a:cubicBezTo>
                  <a:cubicBezTo>
                    <a:pt x="552" y="160"/>
                    <a:pt x="554" y="161"/>
                    <a:pt x="555" y="161"/>
                  </a:cubicBezTo>
                  <a:cubicBezTo>
                    <a:pt x="557" y="161"/>
                    <a:pt x="558" y="162"/>
                    <a:pt x="560" y="162"/>
                  </a:cubicBezTo>
                  <a:cubicBezTo>
                    <a:pt x="563" y="163"/>
                    <a:pt x="567" y="165"/>
                    <a:pt x="571" y="165"/>
                  </a:cubicBezTo>
                  <a:cubicBezTo>
                    <a:pt x="573" y="165"/>
                    <a:pt x="575" y="164"/>
                    <a:pt x="577" y="164"/>
                  </a:cubicBezTo>
                  <a:cubicBezTo>
                    <a:pt x="581" y="162"/>
                    <a:pt x="582" y="159"/>
                    <a:pt x="582" y="157"/>
                  </a:cubicBezTo>
                  <a:cubicBezTo>
                    <a:pt x="583" y="152"/>
                    <a:pt x="579" y="147"/>
                    <a:pt x="578" y="146"/>
                  </a:cubicBezTo>
                  <a:cubicBezTo>
                    <a:pt x="579" y="146"/>
                    <a:pt x="579" y="147"/>
                    <a:pt x="580" y="147"/>
                  </a:cubicBezTo>
                  <a:cubicBezTo>
                    <a:pt x="582" y="147"/>
                    <a:pt x="583" y="148"/>
                    <a:pt x="585" y="148"/>
                  </a:cubicBezTo>
                  <a:cubicBezTo>
                    <a:pt x="585" y="148"/>
                    <a:pt x="586" y="148"/>
                    <a:pt x="586" y="148"/>
                  </a:cubicBezTo>
                  <a:cubicBezTo>
                    <a:pt x="587" y="147"/>
                    <a:pt x="587" y="147"/>
                    <a:pt x="588" y="147"/>
                  </a:cubicBezTo>
                  <a:cubicBezTo>
                    <a:pt x="588" y="147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50"/>
                  </a:cubicBezTo>
                  <a:cubicBezTo>
                    <a:pt x="589" y="150"/>
                    <a:pt x="589" y="151"/>
                    <a:pt x="589" y="151"/>
                  </a:cubicBezTo>
                  <a:cubicBezTo>
                    <a:pt x="589" y="153"/>
                    <a:pt x="588" y="157"/>
                    <a:pt x="591" y="160"/>
                  </a:cubicBezTo>
                  <a:cubicBezTo>
                    <a:pt x="592" y="160"/>
                    <a:pt x="594" y="161"/>
                    <a:pt x="595" y="161"/>
                  </a:cubicBezTo>
                  <a:cubicBezTo>
                    <a:pt x="596" y="161"/>
                    <a:pt x="597" y="161"/>
                    <a:pt x="598" y="160"/>
                  </a:cubicBezTo>
                  <a:cubicBezTo>
                    <a:pt x="599" y="160"/>
                    <a:pt x="599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1" y="161"/>
                    <a:pt x="601" y="162"/>
                  </a:cubicBezTo>
                  <a:cubicBezTo>
                    <a:pt x="601" y="163"/>
                    <a:pt x="601" y="163"/>
                    <a:pt x="601" y="163"/>
                  </a:cubicBezTo>
                  <a:cubicBezTo>
                    <a:pt x="601" y="167"/>
                    <a:pt x="603" y="168"/>
                    <a:pt x="606" y="168"/>
                  </a:cubicBezTo>
                  <a:cubicBezTo>
                    <a:pt x="606" y="168"/>
                    <a:pt x="607" y="169"/>
                    <a:pt x="607" y="169"/>
                  </a:cubicBezTo>
                  <a:cubicBezTo>
                    <a:pt x="608" y="169"/>
                    <a:pt x="608" y="170"/>
                    <a:pt x="609" y="170"/>
                  </a:cubicBezTo>
                  <a:cubicBezTo>
                    <a:pt x="610" y="171"/>
                    <a:pt x="611" y="173"/>
                    <a:pt x="613" y="174"/>
                  </a:cubicBezTo>
                  <a:cubicBezTo>
                    <a:pt x="615" y="174"/>
                    <a:pt x="617" y="174"/>
                    <a:pt x="618" y="174"/>
                  </a:cubicBezTo>
                  <a:cubicBezTo>
                    <a:pt x="620" y="174"/>
                    <a:pt x="621" y="174"/>
                    <a:pt x="622" y="175"/>
                  </a:cubicBezTo>
                  <a:cubicBezTo>
                    <a:pt x="623" y="177"/>
                    <a:pt x="623" y="178"/>
                    <a:pt x="623" y="179"/>
                  </a:cubicBezTo>
                  <a:cubicBezTo>
                    <a:pt x="623" y="179"/>
                    <a:pt x="622" y="180"/>
                    <a:pt x="622" y="181"/>
                  </a:cubicBezTo>
                  <a:cubicBezTo>
                    <a:pt x="621" y="181"/>
                    <a:pt x="620" y="181"/>
                    <a:pt x="619" y="182"/>
                  </a:cubicBezTo>
                  <a:cubicBezTo>
                    <a:pt x="617" y="182"/>
                    <a:pt x="614" y="183"/>
                    <a:pt x="612" y="187"/>
                  </a:cubicBezTo>
                  <a:cubicBezTo>
                    <a:pt x="611" y="190"/>
                    <a:pt x="611" y="197"/>
                    <a:pt x="613" y="200"/>
                  </a:cubicBezTo>
                  <a:cubicBezTo>
                    <a:pt x="614" y="202"/>
                    <a:pt x="616" y="203"/>
                    <a:pt x="618" y="203"/>
                  </a:cubicBezTo>
                  <a:cubicBezTo>
                    <a:pt x="619" y="203"/>
                    <a:pt x="621" y="203"/>
                    <a:pt x="622" y="202"/>
                  </a:cubicBezTo>
                  <a:cubicBezTo>
                    <a:pt x="626" y="199"/>
                    <a:pt x="628" y="195"/>
                    <a:pt x="630" y="192"/>
                  </a:cubicBezTo>
                  <a:cubicBezTo>
                    <a:pt x="631" y="189"/>
                    <a:pt x="633" y="187"/>
                    <a:pt x="635" y="185"/>
                  </a:cubicBezTo>
                  <a:cubicBezTo>
                    <a:pt x="636" y="185"/>
                    <a:pt x="638" y="184"/>
                    <a:pt x="638" y="184"/>
                  </a:cubicBezTo>
                  <a:cubicBezTo>
                    <a:pt x="638" y="184"/>
                    <a:pt x="638" y="185"/>
                    <a:pt x="638" y="185"/>
                  </a:cubicBezTo>
                  <a:cubicBezTo>
                    <a:pt x="638" y="187"/>
                    <a:pt x="638" y="188"/>
                    <a:pt x="638" y="189"/>
                  </a:cubicBezTo>
                  <a:cubicBezTo>
                    <a:pt x="638" y="192"/>
                    <a:pt x="639" y="194"/>
                    <a:pt x="641" y="197"/>
                  </a:cubicBezTo>
                  <a:cubicBezTo>
                    <a:pt x="643" y="198"/>
                    <a:pt x="646" y="201"/>
                    <a:pt x="649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2" y="201"/>
                    <a:pt x="652" y="200"/>
                    <a:pt x="653" y="200"/>
                  </a:cubicBezTo>
                  <a:cubicBezTo>
                    <a:pt x="653" y="205"/>
                    <a:pt x="656" y="207"/>
                    <a:pt x="657" y="207"/>
                  </a:cubicBezTo>
                  <a:cubicBezTo>
                    <a:pt x="658" y="208"/>
                    <a:pt x="659" y="208"/>
                    <a:pt x="660" y="208"/>
                  </a:cubicBezTo>
                  <a:cubicBezTo>
                    <a:pt x="661" y="208"/>
                    <a:pt x="662" y="208"/>
                    <a:pt x="663" y="207"/>
                  </a:cubicBezTo>
                  <a:cubicBezTo>
                    <a:pt x="664" y="207"/>
                    <a:pt x="664" y="207"/>
                    <a:pt x="665" y="207"/>
                  </a:cubicBezTo>
                  <a:cubicBezTo>
                    <a:pt x="665" y="207"/>
                    <a:pt x="665" y="207"/>
                    <a:pt x="665" y="207"/>
                  </a:cubicBezTo>
                  <a:cubicBezTo>
                    <a:pt x="667" y="208"/>
                    <a:pt x="669" y="212"/>
                    <a:pt x="671" y="215"/>
                  </a:cubicBezTo>
                  <a:cubicBezTo>
                    <a:pt x="672" y="217"/>
                    <a:pt x="673" y="219"/>
                    <a:pt x="675" y="221"/>
                  </a:cubicBezTo>
                  <a:cubicBezTo>
                    <a:pt x="677" y="223"/>
                    <a:pt x="677" y="223"/>
                    <a:pt x="677" y="223"/>
                  </a:cubicBezTo>
                  <a:cubicBezTo>
                    <a:pt x="679" y="226"/>
                    <a:pt x="682" y="229"/>
                    <a:pt x="684" y="233"/>
                  </a:cubicBezTo>
                  <a:cubicBezTo>
                    <a:pt x="685" y="236"/>
                    <a:pt x="687" y="241"/>
                    <a:pt x="686" y="244"/>
                  </a:cubicBezTo>
                  <a:cubicBezTo>
                    <a:pt x="686" y="245"/>
                    <a:pt x="685" y="246"/>
                    <a:pt x="684" y="248"/>
                  </a:cubicBezTo>
                  <a:cubicBezTo>
                    <a:pt x="682" y="250"/>
                    <a:pt x="680" y="252"/>
                    <a:pt x="680" y="256"/>
                  </a:cubicBezTo>
                  <a:cubicBezTo>
                    <a:pt x="680" y="258"/>
                    <a:pt x="680" y="260"/>
                    <a:pt x="682" y="262"/>
                  </a:cubicBezTo>
                  <a:cubicBezTo>
                    <a:pt x="680" y="262"/>
                    <a:pt x="678" y="263"/>
                    <a:pt x="677" y="265"/>
                  </a:cubicBezTo>
                  <a:cubicBezTo>
                    <a:pt x="676" y="266"/>
                    <a:pt x="675" y="268"/>
                    <a:pt x="675" y="269"/>
                  </a:cubicBezTo>
                  <a:cubicBezTo>
                    <a:pt x="675" y="270"/>
                    <a:pt x="674" y="271"/>
                    <a:pt x="674" y="271"/>
                  </a:cubicBezTo>
                  <a:cubicBezTo>
                    <a:pt x="673" y="273"/>
                    <a:pt x="672" y="275"/>
                    <a:pt x="671" y="277"/>
                  </a:cubicBezTo>
                  <a:cubicBezTo>
                    <a:pt x="669" y="281"/>
                    <a:pt x="666" y="285"/>
                    <a:pt x="667" y="290"/>
                  </a:cubicBezTo>
                  <a:cubicBezTo>
                    <a:pt x="669" y="296"/>
                    <a:pt x="674" y="298"/>
                    <a:pt x="678" y="300"/>
                  </a:cubicBezTo>
                  <a:cubicBezTo>
                    <a:pt x="681" y="302"/>
                    <a:pt x="684" y="303"/>
                    <a:pt x="686" y="305"/>
                  </a:cubicBezTo>
                  <a:cubicBezTo>
                    <a:pt x="686" y="306"/>
                    <a:pt x="686" y="306"/>
                    <a:pt x="686" y="307"/>
                  </a:cubicBezTo>
                  <a:cubicBezTo>
                    <a:pt x="686" y="307"/>
                    <a:pt x="684" y="308"/>
                    <a:pt x="681" y="309"/>
                  </a:cubicBezTo>
                  <a:cubicBezTo>
                    <a:pt x="680" y="309"/>
                    <a:pt x="680" y="309"/>
                    <a:pt x="679" y="309"/>
                  </a:cubicBezTo>
                  <a:cubicBezTo>
                    <a:pt x="678" y="310"/>
                    <a:pt x="676" y="310"/>
                    <a:pt x="675" y="310"/>
                  </a:cubicBezTo>
                  <a:cubicBezTo>
                    <a:pt x="672" y="312"/>
                    <a:pt x="671" y="314"/>
                    <a:pt x="669" y="315"/>
                  </a:cubicBezTo>
                  <a:cubicBezTo>
                    <a:pt x="669" y="316"/>
                    <a:pt x="668" y="317"/>
                    <a:pt x="668" y="317"/>
                  </a:cubicBezTo>
                  <a:cubicBezTo>
                    <a:pt x="667" y="318"/>
                    <a:pt x="666" y="319"/>
                    <a:pt x="665" y="320"/>
                  </a:cubicBezTo>
                  <a:cubicBezTo>
                    <a:pt x="664" y="321"/>
                    <a:pt x="664" y="321"/>
                    <a:pt x="664" y="321"/>
                  </a:cubicBezTo>
                  <a:cubicBezTo>
                    <a:pt x="662" y="322"/>
                    <a:pt x="659" y="323"/>
                    <a:pt x="655" y="323"/>
                  </a:cubicBezTo>
                  <a:cubicBezTo>
                    <a:pt x="655" y="323"/>
                    <a:pt x="655" y="323"/>
                    <a:pt x="655" y="323"/>
                  </a:cubicBezTo>
                  <a:cubicBezTo>
                    <a:pt x="652" y="323"/>
                    <a:pt x="649" y="322"/>
                    <a:pt x="645" y="322"/>
                  </a:cubicBezTo>
                  <a:cubicBezTo>
                    <a:pt x="642" y="321"/>
                    <a:pt x="638" y="321"/>
                    <a:pt x="634" y="321"/>
                  </a:cubicBezTo>
                  <a:cubicBezTo>
                    <a:pt x="632" y="321"/>
                    <a:pt x="630" y="321"/>
                    <a:pt x="628" y="321"/>
                  </a:cubicBezTo>
                  <a:cubicBezTo>
                    <a:pt x="626" y="322"/>
                    <a:pt x="626" y="322"/>
                    <a:pt x="626" y="322"/>
                  </a:cubicBezTo>
                  <a:cubicBezTo>
                    <a:pt x="626" y="324"/>
                    <a:pt x="626" y="324"/>
                    <a:pt x="626" y="324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326"/>
                    <a:pt x="625" y="328"/>
                    <a:pt x="626" y="329"/>
                  </a:cubicBezTo>
                  <a:cubicBezTo>
                    <a:pt x="626" y="331"/>
                    <a:pt x="627" y="332"/>
                    <a:pt x="628" y="332"/>
                  </a:cubicBezTo>
                  <a:cubicBezTo>
                    <a:pt x="628" y="332"/>
                    <a:pt x="628" y="332"/>
                    <a:pt x="628" y="332"/>
                  </a:cubicBezTo>
                  <a:cubicBezTo>
                    <a:pt x="629" y="334"/>
                    <a:pt x="629" y="334"/>
                    <a:pt x="628" y="335"/>
                  </a:cubicBezTo>
                  <a:cubicBezTo>
                    <a:pt x="627" y="335"/>
                    <a:pt x="627" y="336"/>
                    <a:pt x="626" y="336"/>
                  </a:cubicBezTo>
                  <a:cubicBezTo>
                    <a:pt x="625" y="337"/>
                    <a:pt x="623" y="338"/>
                    <a:pt x="621" y="342"/>
                  </a:cubicBezTo>
                  <a:cubicBezTo>
                    <a:pt x="621" y="343"/>
                    <a:pt x="621" y="343"/>
                    <a:pt x="621" y="344"/>
                  </a:cubicBezTo>
                  <a:cubicBezTo>
                    <a:pt x="621" y="345"/>
                    <a:pt x="621" y="345"/>
                    <a:pt x="620" y="346"/>
                  </a:cubicBezTo>
                  <a:cubicBezTo>
                    <a:pt x="620" y="347"/>
                    <a:pt x="620" y="347"/>
                    <a:pt x="620" y="347"/>
                  </a:cubicBezTo>
                  <a:cubicBezTo>
                    <a:pt x="619" y="349"/>
                    <a:pt x="619" y="350"/>
                    <a:pt x="619" y="352"/>
                  </a:cubicBezTo>
                  <a:cubicBezTo>
                    <a:pt x="619" y="353"/>
                    <a:pt x="620" y="354"/>
                    <a:pt x="620" y="355"/>
                  </a:cubicBezTo>
                  <a:cubicBezTo>
                    <a:pt x="620" y="358"/>
                    <a:pt x="620" y="361"/>
                    <a:pt x="624" y="365"/>
                  </a:cubicBezTo>
                  <a:cubicBezTo>
                    <a:pt x="627" y="369"/>
                    <a:pt x="632" y="371"/>
                    <a:pt x="637" y="372"/>
                  </a:cubicBezTo>
                  <a:cubicBezTo>
                    <a:pt x="638" y="373"/>
                    <a:pt x="639" y="373"/>
                    <a:pt x="640" y="373"/>
                  </a:cubicBezTo>
                  <a:cubicBezTo>
                    <a:pt x="644" y="373"/>
                    <a:pt x="647" y="371"/>
                    <a:pt x="649" y="370"/>
                  </a:cubicBezTo>
                  <a:cubicBezTo>
                    <a:pt x="650" y="369"/>
                    <a:pt x="651" y="369"/>
                    <a:pt x="652" y="368"/>
                  </a:cubicBezTo>
                  <a:cubicBezTo>
                    <a:pt x="655" y="367"/>
                    <a:pt x="658" y="365"/>
                    <a:pt x="662" y="362"/>
                  </a:cubicBezTo>
                  <a:cubicBezTo>
                    <a:pt x="664" y="360"/>
                    <a:pt x="665" y="358"/>
                    <a:pt x="665" y="357"/>
                  </a:cubicBezTo>
                  <a:cubicBezTo>
                    <a:pt x="666" y="356"/>
                    <a:pt x="666" y="355"/>
                    <a:pt x="666" y="355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8" y="355"/>
                    <a:pt x="669" y="355"/>
                    <a:pt x="670" y="356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73" y="356"/>
                    <a:pt x="675" y="357"/>
                    <a:pt x="676" y="357"/>
                  </a:cubicBezTo>
                  <a:cubicBezTo>
                    <a:pt x="680" y="357"/>
                    <a:pt x="684" y="355"/>
                    <a:pt x="685" y="353"/>
                  </a:cubicBezTo>
                  <a:cubicBezTo>
                    <a:pt x="686" y="351"/>
                    <a:pt x="686" y="350"/>
                    <a:pt x="685" y="348"/>
                  </a:cubicBezTo>
                  <a:cubicBezTo>
                    <a:pt x="686" y="347"/>
                    <a:pt x="686" y="347"/>
                    <a:pt x="686" y="347"/>
                  </a:cubicBezTo>
                  <a:cubicBezTo>
                    <a:pt x="687" y="348"/>
                    <a:pt x="688" y="350"/>
                    <a:pt x="691" y="351"/>
                  </a:cubicBezTo>
                  <a:cubicBezTo>
                    <a:pt x="691" y="351"/>
                    <a:pt x="691" y="351"/>
                    <a:pt x="691" y="351"/>
                  </a:cubicBezTo>
                  <a:cubicBezTo>
                    <a:pt x="692" y="351"/>
                    <a:pt x="692" y="351"/>
                    <a:pt x="692" y="351"/>
                  </a:cubicBezTo>
                  <a:cubicBezTo>
                    <a:pt x="695" y="351"/>
                    <a:pt x="696" y="348"/>
                    <a:pt x="697" y="347"/>
                  </a:cubicBezTo>
                  <a:cubicBezTo>
                    <a:pt x="697" y="346"/>
                    <a:pt x="697" y="346"/>
                    <a:pt x="697" y="346"/>
                  </a:cubicBezTo>
                  <a:cubicBezTo>
                    <a:pt x="698" y="346"/>
                    <a:pt x="698" y="347"/>
                    <a:pt x="698" y="348"/>
                  </a:cubicBezTo>
                  <a:cubicBezTo>
                    <a:pt x="699" y="348"/>
                    <a:pt x="699" y="348"/>
                    <a:pt x="699" y="348"/>
                  </a:cubicBezTo>
                  <a:cubicBezTo>
                    <a:pt x="700" y="350"/>
                    <a:pt x="702" y="352"/>
                    <a:pt x="703" y="353"/>
                  </a:cubicBezTo>
                  <a:cubicBezTo>
                    <a:pt x="704" y="354"/>
                    <a:pt x="704" y="354"/>
                    <a:pt x="705" y="355"/>
                  </a:cubicBezTo>
                  <a:cubicBezTo>
                    <a:pt x="707" y="357"/>
                    <a:pt x="709" y="358"/>
                    <a:pt x="711" y="359"/>
                  </a:cubicBezTo>
                  <a:cubicBezTo>
                    <a:pt x="713" y="360"/>
                    <a:pt x="713" y="360"/>
                    <a:pt x="713" y="360"/>
                  </a:cubicBezTo>
                  <a:cubicBezTo>
                    <a:pt x="715" y="361"/>
                    <a:pt x="716" y="362"/>
                    <a:pt x="717" y="364"/>
                  </a:cubicBezTo>
                  <a:cubicBezTo>
                    <a:pt x="717" y="364"/>
                    <a:pt x="717" y="364"/>
                    <a:pt x="717" y="364"/>
                  </a:cubicBezTo>
                  <a:cubicBezTo>
                    <a:pt x="719" y="367"/>
                    <a:pt x="721" y="368"/>
                    <a:pt x="724" y="368"/>
                  </a:cubicBezTo>
                  <a:cubicBezTo>
                    <a:pt x="724" y="368"/>
                    <a:pt x="725" y="368"/>
                    <a:pt x="726" y="368"/>
                  </a:cubicBezTo>
                  <a:cubicBezTo>
                    <a:pt x="727" y="368"/>
                    <a:pt x="727" y="368"/>
                    <a:pt x="728" y="369"/>
                  </a:cubicBezTo>
                  <a:cubicBezTo>
                    <a:pt x="729" y="369"/>
                    <a:pt x="731" y="370"/>
                    <a:pt x="733" y="370"/>
                  </a:cubicBezTo>
                  <a:cubicBezTo>
                    <a:pt x="733" y="370"/>
                    <a:pt x="733" y="370"/>
                    <a:pt x="733" y="370"/>
                  </a:cubicBezTo>
                  <a:cubicBezTo>
                    <a:pt x="734" y="370"/>
                    <a:pt x="735" y="370"/>
                    <a:pt x="737" y="370"/>
                  </a:cubicBezTo>
                  <a:cubicBezTo>
                    <a:pt x="739" y="370"/>
                    <a:pt x="740" y="370"/>
                    <a:pt x="742" y="370"/>
                  </a:cubicBezTo>
                  <a:cubicBezTo>
                    <a:pt x="741" y="371"/>
                    <a:pt x="741" y="371"/>
                    <a:pt x="740" y="372"/>
                  </a:cubicBezTo>
                  <a:cubicBezTo>
                    <a:pt x="738" y="374"/>
                    <a:pt x="736" y="377"/>
                    <a:pt x="736" y="380"/>
                  </a:cubicBezTo>
                  <a:cubicBezTo>
                    <a:pt x="736" y="381"/>
                    <a:pt x="737" y="383"/>
                    <a:pt x="739" y="384"/>
                  </a:cubicBezTo>
                  <a:cubicBezTo>
                    <a:pt x="741" y="386"/>
                    <a:pt x="742" y="388"/>
                    <a:pt x="744" y="390"/>
                  </a:cubicBezTo>
                  <a:cubicBezTo>
                    <a:pt x="746" y="392"/>
                    <a:pt x="748" y="392"/>
                    <a:pt x="751" y="392"/>
                  </a:cubicBezTo>
                  <a:cubicBezTo>
                    <a:pt x="752" y="392"/>
                    <a:pt x="753" y="392"/>
                    <a:pt x="754" y="392"/>
                  </a:cubicBezTo>
                  <a:cubicBezTo>
                    <a:pt x="755" y="392"/>
                    <a:pt x="756" y="392"/>
                    <a:pt x="757" y="392"/>
                  </a:cubicBezTo>
                  <a:cubicBezTo>
                    <a:pt x="757" y="392"/>
                    <a:pt x="758" y="392"/>
                    <a:pt x="758" y="392"/>
                  </a:cubicBezTo>
                  <a:cubicBezTo>
                    <a:pt x="759" y="393"/>
                    <a:pt x="759" y="394"/>
                    <a:pt x="758" y="395"/>
                  </a:cubicBezTo>
                  <a:cubicBezTo>
                    <a:pt x="758" y="396"/>
                    <a:pt x="758" y="397"/>
                    <a:pt x="759" y="398"/>
                  </a:cubicBezTo>
                  <a:cubicBezTo>
                    <a:pt x="759" y="402"/>
                    <a:pt x="763" y="407"/>
                    <a:pt x="769" y="407"/>
                  </a:cubicBezTo>
                  <a:cubicBezTo>
                    <a:pt x="770" y="407"/>
                    <a:pt x="770" y="407"/>
                    <a:pt x="771" y="407"/>
                  </a:cubicBezTo>
                  <a:cubicBezTo>
                    <a:pt x="776" y="405"/>
                    <a:pt x="776" y="401"/>
                    <a:pt x="776" y="399"/>
                  </a:cubicBezTo>
                  <a:cubicBezTo>
                    <a:pt x="775" y="397"/>
                    <a:pt x="776" y="396"/>
                    <a:pt x="776" y="396"/>
                  </a:cubicBezTo>
                  <a:cubicBezTo>
                    <a:pt x="777" y="396"/>
                    <a:pt x="779" y="395"/>
                    <a:pt x="781" y="395"/>
                  </a:cubicBezTo>
                  <a:cubicBezTo>
                    <a:pt x="783" y="395"/>
                    <a:pt x="784" y="395"/>
                    <a:pt x="785" y="395"/>
                  </a:cubicBezTo>
                  <a:cubicBezTo>
                    <a:pt x="786" y="396"/>
                    <a:pt x="788" y="398"/>
                    <a:pt x="789" y="399"/>
                  </a:cubicBezTo>
                  <a:cubicBezTo>
                    <a:pt x="792" y="401"/>
                    <a:pt x="795" y="403"/>
                    <a:pt x="798" y="404"/>
                  </a:cubicBezTo>
                  <a:cubicBezTo>
                    <a:pt x="801" y="405"/>
                    <a:pt x="803" y="405"/>
                    <a:pt x="806" y="405"/>
                  </a:cubicBezTo>
                  <a:cubicBezTo>
                    <a:pt x="808" y="405"/>
                    <a:pt x="809" y="405"/>
                    <a:pt x="811" y="405"/>
                  </a:cubicBezTo>
                  <a:cubicBezTo>
                    <a:pt x="812" y="405"/>
                    <a:pt x="813" y="405"/>
                    <a:pt x="814" y="405"/>
                  </a:cubicBezTo>
                  <a:cubicBezTo>
                    <a:pt x="814" y="405"/>
                    <a:pt x="814" y="405"/>
                    <a:pt x="815" y="405"/>
                  </a:cubicBezTo>
                  <a:cubicBezTo>
                    <a:pt x="817" y="405"/>
                    <a:pt x="819" y="405"/>
                    <a:pt x="822" y="405"/>
                  </a:cubicBezTo>
                  <a:cubicBezTo>
                    <a:pt x="823" y="405"/>
                    <a:pt x="823" y="405"/>
                    <a:pt x="823" y="405"/>
                  </a:cubicBezTo>
                  <a:cubicBezTo>
                    <a:pt x="823" y="405"/>
                    <a:pt x="824" y="405"/>
                    <a:pt x="824" y="405"/>
                  </a:cubicBezTo>
                  <a:cubicBezTo>
                    <a:pt x="826" y="405"/>
                    <a:pt x="827" y="405"/>
                    <a:pt x="828" y="405"/>
                  </a:cubicBezTo>
                  <a:cubicBezTo>
                    <a:pt x="829" y="405"/>
                    <a:pt x="830" y="404"/>
                    <a:pt x="831" y="404"/>
                  </a:cubicBezTo>
                  <a:cubicBezTo>
                    <a:pt x="832" y="404"/>
                    <a:pt x="835" y="405"/>
                    <a:pt x="836" y="405"/>
                  </a:cubicBezTo>
                  <a:cubicBezTo>
                    <a:pt x="839" y="406"/>
                    <a:pt x="842" y="407"/>
                    <a:pt x="845" y="407"/>
                  </a:cubicBezTo>
                  <a:cubicBezTo>
                    <a:pt x="848" y="407"/>
                    <a:pt x="850" y="406"/>
                    <a:pt x="851" y="404"/>
                  </a:cubicBezTo>
                  <a:cubicBezTo>
                    <a:pt x="853" y="403"/>
                    <a:pt x="853" y="400"/>
                    <a:pt x="853" y="398"/>
                  </a:cubicBezTo>
                  <a:cubicBezTo>
                    <a:pt x="853" y="389"/>
                    <a:pt x="844" y="382"/>
                    <a:pt x="837" y="378"/>
                  </a:cubicBezTo>
                  <a:cubicBezTo>
                    <a:pt x="834" y="377"/>
                    <a:pt x="832" y="376"/>
                    <a:pt x="829" y="375"/>
                  </a:cubicBezTo>
                  <a:cubicBezTo>
                    <a:pt x="824" y="373"/>
                    <a:pt x="820" y="371"/>
                    <a:pt x="816" y="368"/>
                  </a:cubicBezTo>
                  <a:cubicBezTo>
                    <a:pt x="814" y="367"/>
                    <a:pt x="812" y="367"/>
                    <a:pt x="810" y="366"/>
                  </a:cubicBezTo>
                  <a:cubicBezTo>
                    <a:pt x="809" y="366"/>
                    <a:pt x="808" y="366"/>
                    <a:pt x="807" y="365"/>
                  </a:cubicBezTo>
                  <a:cubicBezTo>
                    <a:pt x="803" y="364"/>
                    <a:pt x="798" y="361"/>
                    <a:pt x="794" y="359"/>
                  </a:cubicBezTo>
                  <a:cubicBezTo>
                    <a:pt x="793" y="358"/>
                    <a:pt x="791" y="357"/>
                    <a:pt x="790" y="357"/>
                  </a:cubicBezTo>
                  <a:cubicBezTo>
                    <a:pt x="788" y="355"/>
                    <a:pt x="786" y="354"/>
                    <a:pt x="785" y="353"/>
                  </a:cubicBezTo>
                  <a:cubicBezTo>
                    <a:pt x="785" y="352"/>
                    <a:pt x="785" y="352"/>
                    <a:pt x="785" y="352"/>
                  </a:cubicBezTo>
                  <a:cubicBezTo>
                    <a:pt x="786" y="352"/>
                    <a:pt x="788" y="353"/>
                    <a:pt x="789" y="353"/>
                  </a:cubicBezTo>
                  <a:cubicBezTo>
                    <a:pt x="791" y="354"/>
                    <a:pt x="792" y="354"/>
                    <a:pt x="793" y="354"/>
                  </a:cubicBezTo>
                  <a:cubicBezTo>
                    <a:pt x="794" y="354"/>
                    <a:pt x="795" y="354"/>
                    <a:pt x="796" y="354"/>
                  </a:cubicBezTo>
                  <a:cubicBezTo>
                    <a:pt x="797" y="354"/>
                    <a:pt x="797" y="354"/>
                    <a:pt x="798" y="354"/>
                  </a:cubicBezTo>
                  <a:cubicBezTo>
                    <a:pt x="799" y="354"/>
                    <a:pt x="799" y="354"/>
                    <a:pt x="800" y="354"/>
                  </a:cubicBezTo>
                  <a:cubicBezTo>
                    <a:pt x="801" y="354"/>
                    <a:pt x="802" y="354"/>
                    <a:pt x="802" y="355"/>
                  </a:cubicBezTo>
                  <a:cubicBezTo>
                    <a:pt x="806" y="355"/>
                    <a:pt x="809" y="357"/>
                    <a:pt x="812" y="358"/>
                  </a:cubicBezTo>
                  <a:cubicBezTo>
                    <a:pt x="815" y="359"/>
                    <a:pt x="817" y="360"/>
                    <a:pt x="819" y="361"/>
                  </a:cubicBezTo>
                  <a:cubicBezTo>
                    <a:pt x="820" y="361"/>
                    <a:pt x="821" y="362"/>
                    <a:pt x="822" y="362"/>
                  </a:cubicBezTo>
                  <a:cubicBezTo>
                    <a:pt x="823" y="362"/>
                    <a:pt x="824" y="361"/>
                    <a:pt x="825" y="361"/>
                  </a:cubicBezTo>
                  <a:cubicBezTo>
                    <a:pt x="826" y="361"/>
                    <a:pt x="827" y="361"/>
                    <a:pt x="827" y="361"/>
                  </a:cubicBezTo>
                  <a:cubicBezTo>
                    <a:pt x="827" y="361"/>
                    <a:pt x="828" y="361"/>
                    <a:pt x="828" y="361"/>
                  </a:cubicBezTo>
                  <a:cubicBezTo>
                    <a:pt x="828" y="361"/>
                    <a:pt x="829" y="362"/>
                    <a:pt x="830" y="362"/>
                  </a:cubicBezTo>
                  <a:cubicBezTo>
                    <a:pt x="831" y="363"/>
                    <a:pt x="832" y="365"/>
                    <a:pt x="834" y="365"/>
                  </a:cubicBezTo>
                  <a:cubicBezTo>
                    <a:pt x="835" y="366"/>
                    <a:pt x="836" y="366"/>
                    <a:pt x="838" y="366"/>
                  </a:cubicBezTo>
                  <a:cubicBezTo>
                    <a:pt x="838" y="366"/>
                    <a:pt x="839" y="366"/>
                    <a:pt x="840" y="366"/>
                  </a:cubicBezTo>
                  <a:cubicBezTo>
                    <a:pt x="841" y="366"/>
                    <a:pt x="842" y="366"/>
                    <a:pt x="842" y="366"/>
                  </a:cubicBezTo>
                  <a:cubicBezTo>
                    <a:pt x="843" y="366"/>
                    <a:pt x="843" y="366"/>
                    <a:pt x="843" y="366"/>
                  </a:cubicBezTo>
                  <a:cubicBezTo>
                    <a:pt x="844" y="366"/>
                    <a:pt x="845" y="366"/>
                    <a:pt x="846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8" y="368"/>
                    <a:pt x="848" y="368"/>
                    <a:pt x="849" y="368"/>
                  </a:cubicBezTo>
                  <a:cubicBezTo>
                    <a:pt x="850" y="369"/>
                    <a:pt x="851" y="369"/>
                    <a:pt x="852" y="370"/>
                  </a:cubicBezTo>
                  <a:cubicBezTo>
                    <a:pt x="854" y="371"/>
                    <a:pt x="855" y="371"/>
                    <a:pt x="857" y="371"/>
                  </a:cubicBezTo>
                  <a:cubicBezTo>
                    <a:pt x="859" y="371"/>
                    <a:pt x="861" y="370"/>
                    <a:pt x="862" y="367"/>
                  </a:cubicBezTo>
                  <a:cubicBezTo>
                    <a:pt x="863" y="365"/>
                    <a:pt x="862" y="362"/>
                    <a:pt x="861" y="360"/>
                  </a:cubicBezTo>
                  <a:cubicBezTo>
                    <a:pt x="861" y="360"/>
                    <a:pt x="861" y="360"/>
                    <a:pt x="862" y="359"/>
                  </a:cubicBezTo>
                  <a:close/>
                  <a:moveTo>
                    <a:pt x="493" y="120"/>
                  </a:moveTo>
                  <a:cubicBezTo>
                    <a:pt x="493" y="120"/>
                    <a:pt x="493" y="121"/>
                    <a:pt x="493" y="121"/>
                  </a:cubicBezTo>
                  <a:cubicBezTo>
                    <a:pt x="492" y="120"/>
                    <a:pt x="490" y="120"/>
                    <a:pt x="489" y="120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490" y="120"/>
                    <a:pt x="490" y="120"/>
                    <a:pt x="490" y="120"/>
                  </a:cubicBezTo>
                  <a:cubicBezTo>
                    <a:pt x="492" y="118"/>
                    <a:pt x="493" y="116"/>
                    <a:pt x="494" y="115"/>
                  </a:cubicBezTo>
                  <a:cubicBezTo>
                    <a:pt x="494" y="116"/>
                    <a:pt x="493" y="120"/>
                    <a:pt x="493" y="120"/>
                  </a:cubicBezTo>
                  <a:close/>
                  <a:moveTo>
                    <a:pt x="457" y="346"/>
                  </a:moveTo>
                  <a:cubicBezTo>
                    <a:pt x="452" y="346"/>
                    <a:pt x="448" y="345"/>
                    <a:pt x="445" y="342"/>
                  </a:cubicBezTo>
                  <a:cubicBezTo>
                    <a:pt x="444" y="341"/>
                    <a:pt x="444" y="341"/>
                    <a:pt x="444" y="341"/>
                  </a:cubicBezTo>
                  <a:cubicBezTo>
                    <a:pt x="443" y="340"/>
                    <a:pt x="442" y="339"/>
                    <a:pt x="441" y="338"/>
                  </a:cubicBezTo>
                  <a:cubicBezTo>
                    <a:pt x="440" y="336"/>
                    <a:pt x="439" y="335"/>
                    <a:pt x="438" y="333"/>
                  </a:cubicBezTo>
                  <a:cubicBezTo>
                    <a:pt x="437" y="331"/>
                    <a:pt x="435" y="330"/>
                    <a:pt x="433" y="329"/>
                  </a:cubicBezTo>
                  <a:cubicBezTo>
                    <a:pt x="431" y="328"/>
                    <a:pt x="430" y="327"/>
                    <a:pt x="428" y="326"/>
                  </a:cubicBezTo>
                  <a:cubicBezTo>
                    <a:pt x="430" y="326"/>
                    <a:pt x="433" y="326"/>
                    <a:pt x="435" y="327"/>
                  </a:cubicBezTo>
                  <a:cubicBezTo>
                    <a:pt x="437" y="328"/>
                    <a:pt x="439" y="329"/>
                    <a:pt x="440" y="330"/>
                  </a:cubicBezTo>
                  <a:cubicBezTo>
                    <a:pt x="443" y="332"/>
                    <a:pt x="445" y="334"/>
                    <a:pt x="447" y="336"/>
                  </a:cubicBezTo>
                  <a:cubicBezTo>
                    <a:pt x="448" y="338"/>
                    <a:pt x="450" y="340"/>
                    <a:pt x="453" y="342"/>
                  </a:cubicBezTo>
                  <a:cubicBezTo>
                    <a:pt x="453" y="342"/>
                    <a:pt x="454" y="342"/>
                    <a:pt x="454" y="343"/>
                  </a:cubicBezTo>
                  <a:cubicBezTo>
                    <a:pt x="455" y="344"/>
                    <a:pt x="456" y="345"/>
                    <a:pt x="457" y="345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7" y="346"/>
                  </a:cubicBezTo>
                  <a:close/>
                  <a:moveTo>
                    <a:pt x="567" y="79"/>
                  </a:moveTo>
                  <a:cubicBezTo>
                    <a:pt x="566" y="78"/>
                    <a:pt x="566" y="78"/>
                    <a:pt x="566" y="78"/>
                  </a:cubicBezTo>
                  <a:cubicBezTo>
                    <a:pt x="565" y="77"/>
                    <a:pt x="564" y="76"/>
                    <a:pt x="563" y="75"/>
                  </a:cubicBezTo>
                  <a:cubicBezTo>
                    <a:pt x="563" y="75"/>
                    <a:pt x="563" y="75"/>
                    <a:pt x="563" y="74"/>
                  </a:cubicBezTo>
                  <a:cubicBezTo>
                    <a:pt x="563" y="74"/>
                    <a:pt x="564" y="74"/>
                    <a:pt x="564" y="74"/>
                  </a:cubicBezTo>
                  <a:cubicBezTo>
                    <a:pt x="567" y="75"/>
                    <a:pt x="572" y="79"/>
                    <a:pt x="573" y="81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73" y="82"/>
                    <a:pt x="573" y="82"/>
                    <a:pt x="572" y="82"/>
                  </a:cubicBezTo>
                  <a:cubicBezTo>
                    <a:pt x="571" y="82"/>
                    <a:pt x="569" y="81"/>
                    <a:pt x="567" y="79"/>
                  </a:cubicBezTo>
                  <a:close/>
                  <a:moveTo>
                    <a:pt x="573" y="140"/>
                  </a:moveTo>
                  <a:cubicBezTo>
                    <a:pt x="573" y="140"/>
                    <a:pt x="574" y="140"/>
                    <a:pt x="574" y="140"/>
                  </a:cubicBezTo>
                  <a:cubicBezTo>
                    <a:pt x="574" y="140"/>
                    <a:pt x="574" y="140"/>
                    <a:pt x="574" y="140"/>
                  </a:cubicBezTo>
                  <a:cubicBezTo>
                    <a:pt x="575" y="140"/>
                    <a:pt x="575" y="141"/>
                    <a:pt x="575" y="142"/>
                  </a:cubicBezTo>
                  <a:cubicBezTo>
                    <a:pt x="575" y="142"/>
                    <a:pt x="576" y="143"/>
                    <a:pt x="576" y="144"/>
                  </a:cubicBezTo>
                  <a:cubicBezTo>
                    <a:pt x="575" y="143"/>
                    <a:pt x="574" y="142"/>
                    <a:pt x="573" y="140"/>
                  </a:cubicBezTo>
                  <a:close/>
                  <a:moveTo>
                    <a:pt x="739" y="259"/>
                  </a:moveTo>
                  <a:cubicBezTo>
                    <a:pt x="739" y="260"/>
                    <a:pt x="738" y="261"/>
                    <a:pt x="736" y="261"/>
                  </a:cubicBezTo>
                  <a:cubicBezTo>
                    <a:pt x="736" y="261"/>
                    <a:pt x="735" y="261"/>
                    <a:pt x="735" y="261"/>
                  </a:cubicBezTo>
                  <a:cubicBezTo>
                    <a:pt x="734" y="261"/>
                    <a:pt x="732" y="261"/>
                    <a:pt x="732" y="261"/>
                  </a:cubicBezTo>
                  <a:cubicBezTo>
                    <a:pt x="731" y="261"/>
                    <a:pt x="731" y="261"/>
                    <a:pt x="730" y="261"/>
                  </a:cubicBezTo>
                  <a:cubicBezTo>
                    <a:pt x="726" y="263"/>
                    <a:pt x="723" y="268"/>
                    <a:pt x="720" y="273"/>
                  </a:cubicBezTo>
                  <a:cubicBezTo>
                    <a:pt x="719" y="273"/>
                    <a:pt x="719" y="273"/>
                    <a:pt x="719" y="273"/>
                  </a:cubicBezTo>
                  <a:cubicBezTo>
                    <a:pt x="720" y="271"/>
                    <a:pt x="720" y="270"/>
                    <a:pt x="719" y="267"/>
                  </a:cubicBezTo>
                  <a:cubicBezTo>
                    <a:pt x="717" y="262"/>
                    <a:pt x="714" y="259"/>
                    <a:pt x="710" y="258"/>
                  </a:cubicBezTo>
                  <a:cubicBezTo>
                    <a:pt x="712" y="254"/>
                    <a:pt x="713" y="250"/>
                    <a:pt x="713" y="246"/>
                  </a:cubicBezTo>
                  <a:cubicBezTo>
                    <a:pt x="716" y="247"/>
                    <a:pt x="719" y="249"/>
                    <a:pt x="723" y="250"/>
                  </a:cubicBezTo>
                  <a:cubicBezTo>
                    <a:pt x="725" y="250"/>
                    <a:pt x="727" y="251"/>
                    <a:pt x="729" y="251"/>
                  </a:cubicBezTo>
                  <a:cubicBezTo>
                    <a:pt x="731" y="251"/>
                    <a:pt x="734" y="251"/>
                    <a:pt x="736" y="252"/>
                  </a:cubicBezTo>
                  <a:cubicBezTo>
                    <a:pt x="738" y="253"/>
                    <a:pt x="739" y="255"/>
                    <a:pt x="740" y="257"/>
                  </a:cubicBezTo>
                  <a:cubicBezTo>
                    <a:pt x="740" y="258"/>
                    <a:pt x="740" y="259"/>
                    <a:pt x="739" y="259"/>
                  </a:cubicBezTo>
                  <a:close/>
                </a:path>
              </a:pathLst>
            </a:custGeom>
            <a:solidFill>
              <a:schemeClr val="bg2"/>
            </a:solidFill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487467" tIns="243735" rIns="487467" bIns="243735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  <p:sp>
          <p:nvSpPr>
            <p:cNvPr id="91" name="Freeform 66"/>
            <p:cNvSpPr>
              <a:spLocks/>
            </p:cNvSpPr>
            <p:nvPr/>
          </p:nvSpPr>
          <p:spPr bwMode="auto">
            <a:xfrm>
              <a:off x="15718247" y="7338739"/>
              <a:ext cx="3106348" cy="2881984"/>
            </a:xfrm>
            <a:custGeom>
              <a:avLst/>
              <a:gdLst>
                <a:gd name="T0" fmla="*/ 559 w 570"/>
                <a:gd name="T1" fmla="*/ 394 h 581"/>
                <a:gd name="T2" fmla="*/ 526 w 570"/>
                <a:gd name="T3" fmla="*/ 405 h 581"/>
                <a:gd name="T4" fmla="*/ 491 w 570"/>
                <a:gd name="T5" fmla="*/ 395 h 581"/>
                <a:gd name="T6" fmla="*/ 440 w 570"/>
                <a:gd name="T7" fmla="*/ 385 h 581"/>
                <a:gd name="T8" fmla="*/ 410 w 570"/>
                <a:gd name="T9" fmla="*/ 340 h 581"/>
                <a:gd name="T10" fmla="*/ 384 w 570"/>
                <a:gd name="T11" fmla="*/ 194 h 581"/>
                <a:gd name="T12" fmla="*/ 380 w 570"/>
                <a:gd name="T13" fmla="*/ 198 h 581"/>
                <a:gd name="T14" fmla="*/ 354 w 570"/>
                <a:gd name="T15" fmla="*/ 176 h 581"/>
                <a:gd name="T16" fmla="*/ 337 w 570"/>
                <a:gd name="T17" fmla="*/ 165 h 581"/>
                <a:gd name="T18" fmla="*/ 318 w 570"/>
                <a:gd name="T19" fmla="*/ 142 h 581"/>
                <a:gd name="T20" fmla="*/ 316 w 570"/>
                <a:gd name="T21" fmla="*/ 132 h 581"/>
                <a:gd name="T22" fmla="*/ 315 w 570"/>
                <a:gd name="T23" fmla="*/ 115 h 581"/>
                <a:gd name="T24" fmla="*/ 310 w 570"/>
                <a:gd name="T25" fmla="*/ 95 h 581"/>
                <a:gd name="T26" fmla="*/ 309 w 570"/>
                <a:gd name="T27" fmla="*/ 73 h 581"/>
                <a:gd name="T28" fmla="*/ 296 w 570"/>
                <a:gd name="T29" fmla="*/ 54 h 581"/>
                <a:gd name="T30" fmla="*/ 282 w 570"/>
                <a:gd name="T31" fmla="*/ 54 h 581"/>
                <a:gd name="T32" fmla="*/ 269 w 570"/>
                <a:gd name="T33" fmla="*/ 51 h 581"/>
                <a:gd name="T34" fmla="*/ 246 w 570"/>
                <a:gd name="T35" fmla="*/ 56 h 581"/>
                <a:gd name="T36" fmla="*/ 238 w 570"/>
                <a:gd name="T37" fmla="*/ 51 h 581"/>
                <a:gd name="T38" fmla="*/ 226 w 570"/>
                <a:gd name="T39" fmla="*/ 42 h 581"/>
                <a:gd name="T40" fmla="*/ 208 w 570"/>
                <a:gd name="T41" fmla="*/ 36 h 581"/>
                <a:gd name="T42" fmla="*/ 193 w 570"/>
                <a:gd name="T43" fmla="*/ 30 h 581"/>
                <a:gd name="T44" fmla="*/ 177 w 570"/>
                <a:gd name="T45" fmla="*/ 13 h 581"/>
                <a:gd name="T46" fmla="*/ 161 w 570"/>
                <a:gd name="T47" fmla="*/ 1 h 581"/>
                <a:gd name="T48" fmla="*/ 0 w 570"/>
                <a:gd name="T49" fmla="*/ 288 h 581"/>
                <a:gd name="T50" fmla="*/ 6 w 570"/>
                <a:gd name="T51" fmla="*/ 297 h 581"/>
                <a:gd name="T52" fmla="*/ 47 w 570"/>
                <a:gd name="T53" fmla="*/ 322 h 581"/>
                <a:gd name="T54" fmla="*/ 69 w 570"/>
                <a:gd name="T55" fmla="*/ 337 h 581"/>
                <a:gd name="T56" fmla="*/ 87 w 570"/>
                <a:gd name="T57" fmla="*/ 346 h 581"/>
                <a:gd name="T58" fmla="*/ 121 w 570"/>
                <a:gd name="T59" fmla="*/ 345 h 581"/>
                <a:gd name="T60" fmla="*/ 160 w 570"/>
                <a:gd name="T61" fmla="*/ 332 h 581"/>
                <a:gd name="T62" fmla="*/ 182 w 570"/>
                <a:gd name="T63" fmla="*/ 310 h 581"/>
                <a:gd name="T64" fmla="*/ 208 w 570"/>
                <a:gd name="T65" fmla="*/ 316 h 581"/>
                <a:gd name="T66" fmla="*/ 227 w 570"/>
                <a:gd name="T67" fmla="*/ 325 h 581"/>
                <a:gd name="T68" fmla="*/ 243 w 570"/>
                <a:gd name="T69" fmla="*/ 348 h 581"/>
                <a:gd name="T70" fmla="*/ 266 w 570"/>
                <a:gd name="T71" fmla="*/ 346 h 581"/>
                <a:gd name="T72" fmla="*/ 275 w 570"/>
                <a:gd name="T73" fmla="*/ 370 h 581"/>
                <a:gd name="T74" fmla="*/ 282 w 570"/>
                <a:gd name="T75" fmla="*/ 389 h 581"/>
                <a:gd name="T76" fmla="*/ 327 w 570"/>
                <a:gd name="T77" fmla="*/ 413 h 581"/>
                <a:gd name="T78" fmla="*/ 385 w 570"/>
                <a:gd name="T79" fmla="*/ 418 h 581"/>
                <a:gd name="T80" fmla="*/ 393 w 570"/>
                <a:gd name="T81" fmla="*/ 421 h 581"/>
                <a:gd name="T82" fmla="*/ 415 w 570"/>
                <a:gd name="T83" fmla="*/ 448 h 581"/>
                <a:gd name="T84" fmla="*/ 414 w 570"/>
                <a:gd name="T85" fmla="*/ 460 h 581"/>
                <a:gd name="T86" fmla="*/ 398 w 570"/>
                <a:gd name="T87" fmla="*/ 458 h 581"/>
                <a:gd name="T88" fmla="*/ 384 w 570"/>
                <a:gd name="T89" fmla="*/ 447 h 581"/>
                <a:gd name="T90" fmla="*/ 365 w 570"/>
                <a:gd name="T91" fmla="*/ 441 h 581"/>
                <a:gd name="T92" fmla="*/ 374 w 570"/>
                <a:gd name="T93" fmla="*/ 471 h 581"/>
                <a:gd name="T94" fmla="*/ 370 w 570"/>
                <a:gd name="T95" fmla="*/ 495 h 581"/>
                <a:gd name="T96" fmla="*/ 360 w 570"/>
                <a:gd name="T97" fmla="*/ 530 h 581"/>
                <a:gd name="T98" fmla="*/ 363 w 570"/>
                <a:gd name="T99" fmla="*/ 551 h 581"/>
                <a:gd name="T100" fmla="*/ 340 w 570"/>
                <a:gd name="T101" fmla="*/ 577 h 581"/>
                <a:gd name="T102" fmla="*/ 386 w 570"/>
                <a:gd name="T103" fmla="*/ 555 h 581"/>
                <a:gd name="T104" fmla="*/ 409 w 570"/>
                <a:gd name="T105" fmla="*/ 547 h 581"/>
                <a:gd name="T106" fmla="*/ 439 w 570"/>
                <a:gd name="T107" fmla="*/ 535 h 581"/>
                <a:gd name="T108" fmla="*/ 457 w 570"/>
                <a:gd name="T109" fmla="*/ 512 h 581"/>
                <a:gd name="T110" fmla="*/ 441 w 570"/>
                <a:gd name="T111" fmla="*/ 502 h 581"/>
                <a:gd name="T112" fmla="*/ 492 w 570"/>
                <a:gd name="T113" fmla="*/ 477 h 581"/>
                <a:gd name="T114" fmla="*/ 521 w 570"/>
                <a:gd name="T115" fmla="*/ 460 h 581"/>
                <a:gd name="T116" fmla="*/ 570 w 570"/>
                <a:gd name="T117" fmla="*/ 41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581">
                  <a:moveTo>
                    <a:pt x="569" y="413"/>
                  </a:moveTo>
                  <a:cubicBezTo>
                    <a:pt x="568" y="411"/>
                    <a:pt x="568" y="410"/>
                    <a:pt x="567" y="408"/>
                  </a:cubicBezTo>
                  <a:cubicBezTo>
                    <a:pt x="567" y="408"/>
                    <a:pt x="566" y="405"/>
                    <a:pt x="566" y="404"/>
                  </a:cubicBezTo>
                  <a:cubicBezTo>
                    <a:pt x="565" y="399"/>
                    <a:pt x="563" y="396"/>
                    <a:pt x="561" y="395"/>
                  </a:cubicBezTo>
                  <a:cubicBezTo>
                    <a:pt x="560" y="394"/>
                    <a:pt x="560" y="394"/>
                    <a:pt x="559" y="394"/>
                  </a:cubicBezTo>
                  <a:cubicBezTo>
                    <a:pt x="556" y="394"/>
                    <a:pt x="553" y="395"/>
                    <a:pt x="550" y="397"/>
                  </a:cubicBezTo>
                  <a:cubicBezTo>
                    <a:pt x="547" y="397"/>
                    <a:pt x="544" y="398"/>
                    <a:pt x="542" y="399"/>
                  </a:cubicBezTo>
                  <a:cubicBezTo>
                    <a:pt x="537" y="400"/>
                    <a:pt x="533" y="401"/>
                    <a:pt x="529" y="403"/>
                  </a:cubicBezTo>
                  <a:cubicBezTo>
                    <a:pt x="528" y="404"/>
                    <a:pt x="527" y="405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3" y="407"/>
                    <a:pt x="521" y="408"/>
                    <a:pt x="518" y="408"/>
                  </a:cubicBezTo>
                  <a:cubicBezTo>
                    <a:pt x="516" y="408"/>
                    <a:pt x="514" y="407"/>
                    <a:pt x="511" y="406"/>
                  </a:cubicBezTo>
                  <a:cubicBezTo>
                    <a:pt x="508" y="405"/>
                    <a:pt x="506" y="403"/>
                    <a:pt x="504" y="401"/>
                  </a:cubicBezTo>
                  <a:cubicBezTo>
                    <a:pt x="500" y="398"/>
                    <a:pt x="496" y="395"/>
                    <a:pt x="49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87" y="395"/>
                    <a:pt x="481" y="397"/>
                    <a:pt x="476" y="398"/>
                  </a:cubicBezTo>
                  <a:cubicBezTo>
                    <a:pt x="473" y="398"/>
                    <a:pt x="470" y="399"/>
                    <a:pt x="468" y="399"/>
                  </a:cubicBezTo>
                  <a:cubicBezTo>
                    <a:pt x="466" y="400"/>
                    <a:pt x="464" y="400"/>
                    <a:pt x="462" y="400"/>
                  </a:cubicBezTo>
                  <a:cubicBezTo>
                    <a:pt x="451" y="400"/>
                    <a:pt x="447" y="394"/>
                    <a:pt x="441" y="386"/>
                  </a:cubicBezTo>
                  <a:cubicBezTo>
                    <a:pt x="440" y="385"/>
                    <a:pt x="440" y="385"/>
                    <a:pt x="440" y="385"/>
                  </a:cubicBezTo>
                  <a:cubicBezTo>
                    <a:pt x="439" y="383"/>
                    <a:pt x="438" y="382"/>
                    <a:pt x="436" y="380"/>
                  </a:cubicBezTo>
                  <a:cubicBezTo>
                    <a:pt x="434" y="377"/>
                    <a:pt x="432" y="375"/>
                    <a:pt x="430" y="373"/>
                  </a:cubicBezTo>
                  <a:cubicBezTo>
                    <a:pt x="427" y="371"/>
                    <a:pt x="425" y="369"/>
                    <a:pt x="423" y="366"/>
                  </a:cubicBezTo>
                  <a:cubicBezTo>
                    <a:pt x="422" y="365"/>
                    <a:pt x="421" y="364"/>
                    <a:pt x="420" y="363"/>
                  </a:cubicBezTo>
                  <a:cubicBezTo>
                    <a:pt x="415" y="355"/>
                    <a:pt x="411" y="351"/>
                    <a:pt x="410" y="340"/>
                  </a:cubicBezTo>
                  <a:cubicBezTo>
                    <a:pt x="410" y="336"/>
                    <a:pt x="410" y="332"/>
                    <a:pt x="409" y="328"/>
                  </a:cubicBezTo>
                  <a:cubicBezTo>
                    <a:pt x="409" y="327"/>
                    <a:pt x="408" y="325"/>
                    <a:pt x="408" y="324"/>
                  </a:cubicBezTo>
                  <a:cubicBezTo>
                    <a:pt x="401" y="278"/>
                    <a:pt x="395" y="232"/>
                    <a:pt x="390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5"/>
                    <a:pt x="384" y="195"/>
                    <a:pt x="384" y="196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198"/>
                    <a:pt x="383" y="200"/>
                    <a:pt x="383" y="201"/>
                  </a:cubicBezTo>
                  <a:cubicBezTo>
                    <a:pt x="382" y="200"/>
                    <a:pt x="382" y="200"/>
                    <a:pt x="381" y="199"/>
                  </a:cubicBezTo>
                  <a:cubicBezTo>
                    <a:pt x="380" y="199"/>
                    <a:pt x="380" y="198"/>
                    <a:pt x="380" y="198"/>
                  </a:cubicBezTo>
                  <a:cubicBezTo>
                    <a:pt x="377" y="196"/>
                    <a:pt x="374" y="195"/>
                    <a:pt x="371" y="195"/>
                  </a:cubicBezTo>
                  <a:cubicBezTo>
                    <a:pt x="369" y="195"/>
                    <a:pt x="368" y="195"/>
                    <a:pt x="366" y="196"/>
                  </a:cubicBezTo>
                  <a:cubicBezTo>
                    <a:pt x="366" y="195"/>
                    <a:pt x="366" y="195"/>
                    <a:pt x="366" y="195"/>
                  </a:cubicBezTo>
                  <a:cubicBezTo>
                    <a:pt x="367" y="192"/>
                    <a:pt x="367" y="189"/>
                    <a:pt x="364" y="185"/>
                  </a:cubicBezTo>
                  <a:cubicBezTo>
                    <a:pt x="362" y="181"/>
                    <a:pt x="358" y="178"/>
                    <a:pt x="354" y="176"/>
                  </a:cubicBezTo>
                  <a:cubicBezTo>
                    <a:pt x="350" y="173"/>
                    <a:pt x="345" y="170"/>
                    <a:pt x="341" y="168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8" y="166"/>
                    <a:pt x="337" y="166"/>
                  </a:cubicBezTo>
                  <a:cubicBezTo>
                    <a:pt x="337" y="166"/>
                    <a:pt x="336" y="166"/>
                    <a:pt x="336" y="166"/>
                  </a:cubicBezTo>
                  <a:cubicBezTo>
                    <a:pt x="336" y="166"/>
                    <a:pt x="337" y="165"/>
                    <a:pt x="337" y="165"/>
                  </a:cubicBezTo>
                  <a:cubicBezTo>
                    <a:pt x="339" y="158"/>
                    <a:pt x="332" y="153"/>
                    <a:pt x="327" y="149"/>
                  </a:cubicBezTo>
                  <a:cubicBezTo>
                    <a:pt x="326" y="148"/>
                    <a:pt x="325" y="148"/>
                    <a:pt x="325" y="147"/>
                  </a:cubicBezTo>
                  <a:cubicBezTo>
                    <a:pt x="324" y="146"/>
                    <a:pt x="322" y="145"/>
                    <a:pt x="321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3"/>
                    <a:pt x="319" y="143"/>
                    <a:pt x="318" y="142"/>
                  </a:cubicBezTo>
                  <a:cubicBezTo>
                    <a:pt x="318" y="142"/>
                    <a:pt x="317" y="142"/>
                    <a:pt x="317" y="141"/>
                  </a:cubicBezTo>
                  <a:cubicBezTo>
                    <a:pt x="317" y="141"/>
                    <a:pt x="317" y="140"/>
                    <a:pt x="316" y="140"/>
                  </a:cubicBezTo>
                  <a:cubicBezTo>
                    <a:pt x="316" y="138"/>
                    <a:pt x="316" y="138"/>
                    <a:pt x="316" y="138"/>
                  </a:cubicBezTo>
                  <a:cubicBezTo>
                    <a:pt x="316" y="136"/>
                    <a:pt x="316" y="135"/>
                    <a:pt x="316" y="133"/>
                  </a:cubicBezTo>
                  <a:cubicBezTo>
                    <a:pt x="316" y="133"/>
                    <a:pt x="316" y="133"/>
                    <a:pt x="316" y="132"/>
                  </a:cubicBezTo>
                  <a:cubicBezTo>
                    <a:pt x="316" y="131"/>
                    <a:pt x="317" y="131"/>
                    <a:pt x="317" y="130"/>
                  </a:cubicBezTo>
                  <a:cubicBezTo>
                    <a:pt x="318" y="127"/>
                    <a:pt x="318" y="123"/>
                    <a:pt x="317" y="120"/>
                  </a:cubicBezTo>
                  <a:cubicBezTo>
                    <a:pt x="317" y="120"/>
                    <a:pt x="316" y="119"/>
                    <a:pt x="316" y="119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5" y="117"/>
                    <a:pt x="315" y="116"/>
                    <a:pt x="315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113"/>
                    <a:pt x="315" y="111"/>
                    <a:pt x="315" y="109"/>
                  </a:cubicBezTo>
                  <a:cubicBezTo>
                    <a:pt x="315" y="108"/>
                    <a:pt x="315" y="106"/>
                    <a:pt x="315" y="104"/>
                  </a:cubicBezTo>
                  <a:cubicBezTo>
                    <a:pt x="315" y="102"/>
                    <a:pt x="315" y="100"/>
                    <a:pt x="314" y="98"/>
                  </a:cubicBezTo>
                  <a:cubicBezTo>
                    <a:pt x="313" y="96"/>
                    <a:pt x="311" y="95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07" y="94"/>
                    <a:pt x="307" y="89"/>
                    <a:pt x="307" y="87"/>
                  </a:cubicBezTo>
                  <a:cubicBezTo>
                    <a:pt x="307" y="85"/>
                    <a:pt x="307" y="84"/>
                    <a:pt x="307" y="84"/>
                  </a:cubicBezTo>
                  <a:cubicBezTo>
                    <a:pt x="307" y="82"/>
                    <a:pt x="308" y="79"/>
                    <a:pt x="308" y="77"/>
                  </a:cubicBezTo>
                  <a:cubicBezTo>
                    <a:pt x="309" y="76"/>
                    <a:pt x="309" y="74"/>
                    <a:pt x="309" y="73"/>
                  </a:cubicBezTo>
                  <a:cubicBezTo>
                    <a:pt x="310" y="70"/>
                    <a:pt x="309" y="68"/>
                    <a:pt x="309" y="67"/>
                  </a:cubicBezTo>
                  <a:cubicBezTo>
                    <a:pt x="308" y="66"/>
                    <a:pt x="308" y="65"/>
                    <a:pt x="308" y="64"/>
                  </a:cubicBezTo>
                  <a:cubicBezTo>
                    <a:pt x="308" y="64"/>
                    <a:pt x="308" y="64"/>
                    <a:pt x="308" y="64"/>
                  </a:cubicBezTo>
                  <a:cubicBezTo>
                    <a:pt x="308" y="62"/>
                    <a:pt x="307" y="59"/>
                    <a:pt x="305" y="57"/>
                  </a:cubicBezTo>
                  <a:cubicBezTo>
                    <a:pt x="302" y="55"/>
                    <a:pt x="299" y="54"/>
                    <a:pt x="296" y="54"/>
                  </a:cubicBezTo>
                  <a:cubicBezTo>
                    <a:pt x="295" y="54"/>
                    <a:pt x="294" y="54"/>
                    <a:pt x="292" y="55"/>
                  </a:cubicBezTo>
                  <a:cubicBezTo>
                    <a:pt x="292" y="55"/>
                    <a:pt x="291" y="55"/>
                    <a:pt x="291" y="55"/>
                  </a:cubicBezTo>
                  <a:cubicBezTo>
                    <a:pt x="289" y="55"/>
                    <a:pt x="288" y="55"/>
                    <a:pt x="287" y="54"/>
                  </a:cubicBezTo>
                  <a:cubicBezTo>
                    <a:pt x="286" y="54"/>
                    <a:pt x="286" y="54"/>
                    <a:pt x="285" y="54"/>
                  </a:cubicBezTo>
                  <a:cubicBezTo>
                    <a:pt x="284" y="54"/>
                    <a:pt x="283" y="54"/>
                    <a:pt x="282" y="54"/>
                  </a:cubicBezTo>
                  <a:cubicBezTo>
                    <a:pt x="281" y="54"/>
                    <a:pt x="280" y="54"/>
                    <a:pt x="279" y="54"/>
                  </a:cubicBezTo>
                  <a:cubicBezTo>
                    <a:pt x="278" y="54"/>
                    <a:pt x="276" y="54"/>
                    <a:pt x="276" y="54"/>
                  </a:cubicBezTo>
                  <a:cubicBezTo>
                    <a:pt x="275" y="54"/>
                    <a:pt x="275" y="54"/>
                    <a:pt x="275" y="53"/>
                  </a:cubicBezTo>
                  <a:cubicBezTo>
                    <a:pt x="274" y="53"/>
                    <a:pt x="273" y="52"/>
                    <a:pt x="272" y="52"/>
                  </a:cubicBezTo>
                  <a:cubicBezTo>
                    <a:pt x="271" y="51"/>
                    <a:pt x="270" y="51"/>
                    <a:pt x="269" y="51"/>
                  </a:cubicBezTo>
                  <a:cubicBezTo>
                    <a:pt x="267" y="51"/>
                    <a:pt x="266" y="51"/>
                    <a:pt x="265" y="52"/>
                  </a:cubicBezTo>
                  <a:cubicBezTo>
                    <a:pt x="262" y="52"/>
                    <a:pt x="259" y="53"/>
                    <a:pt x="256" y="54"/>
                  </a:cubicBezTo>
                  <a:cubicBezTo>
                    <a:pt x="254" y="55"/>
                    <a:pt x="252" y="55"/>
                    <a:pt x="250" y="56"/>
                  </a:cubicBezTo>
                  <a:cubicBezTo>
                    <a:pt x="249" y="56"/>
                    <a:pt x="247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5" y="55"/>
                    <a:pt x="244" y="54"/>
                    <a:pt x="243" y="53"/>
                  </a:cubicBezTo>
                  <a:cubicBezTo>
                    <a:pt x="242" y="53"/>
                    <a:pt x="241" y="52"/>
                    <a:pt x="239" y="52"/>
                  </a:cubicBezTo>
                  <a:cubicBezTo>
                    <a:pt x="239" y="51"/>
                    <a:pt x="239" y="51"/>
                    <a:pt x="238" y="51"/>
                  </a:cubicBezTo>
                  <a:cubicBezTo>
                    <a:pt x="238" y="51"/>
                    <a:pt x="238" y="51"/>
                    <a:pt x="237" y="51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7" y="50"/>
                    <a:pt x="237" y="48"/>
                    <a:pt x="235" y="46"/>
                  </a:cubicBezTo>
                  <a:cubicBezTo>
                    <a:pt x="233" y="45"/>
                    <a:pt x="230" y="43"/>
                    <a:pt x="227" y="42"/>
                  </a:cubicBezTo>
                  <a:cubicBezTo>
                    <a:pt x="227" y="42"/>
                    <a:pt x="226" y="42"/>
                    <a:pt x="226" y="42"/>
                  </a:cubicBezTo>
                  <a:cubicBezTo>
                    <a:pt x="225" y="41"/>
                    <a:pt x="225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3" y="40"/>
                    <a:pt x="222" y="39"/>
                    <a:pt x="221" y="39"/>
                  </a:cubicBezTo>
                  <a:cubicBezTo>
                    <a:pt x="217" y="38"/>
                    <a:pt x="213" y="37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5" y="34"/>
                    <a:pt x="204" y="33"/>
                    <a:pt x="201" y="32"/>
                  </a:cubicBezTo>
                  <a:cubicBezTo>
                    <a:pt x="200" y="31"/>
                    <a:pt x="199" y="31"/>
                    <a:pt x="198" y="31"/>
                  </a:cubicBezTo>
                  <a:cubicBezTo>
                    <a:pt x="197" y="31"/>
                    <a:pt x="196" y="31"/>
                    <a:pt x="196" y="31"/>
                  </a:cubicBezTo>
                  <a:cubicBezTo>
                    <a:pt x="195" y="31"/>
                    <a:pt x="194" y="31"/>
                    <a:pt x="193" y="30"/>
                  </a:cubicBezTo>
                  <a:cubicBezTo>
                    <a:pt x="192" y="30"/>
                    <a:pt x="192" y="29"/>
                    <a:pt x="191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8"/>
                    <a:pt x="187" y="27"/>
                    <a:pt x="187" y="26"/>
                  </a:cubicBezTo>
                  <a:cubicBezTo>
                    <a:pt x="186" y="24"/>
                    <a:pt x="185" y="22"/>
                    <a:pt x="184" y="19"/>
                  </a:cubicBezTo>
                  <a:cubicBezTo>
                    <a:pt x="182" y="17"/>
                    <a:pt x="180" y="15"/>
                    <a:pt x="177" y="13"/>
                  </a:cubicBezTo>
                  <a:cubicBezTo>
                    <a:pt x="177" y="13"/>
                    <a:pt x="176" y="12"/>
                    <a:pt x="175" y="12"/>
                  </a:cubicBezTo>
                  <a:cubicBezTo>
                    <a:pt x="174" y="12"/>
                    <a:pt x="173" y="11"/>
                    <a:pt x="172" y="11"/>
                  </a:cubicBezTo>
                  <a:cubicBezTo>
                    <a:pt x="172" y="10"/>
                    <a:pt x="171" y="9"/>
                    <a:pt x="170" y="8"/>
                  </a:cubicBezTo>
                  <a:cubicBezTo>
                    <a:pt x="169" y="7"/>
                    <a:pt x="167" y="6"/>
                    <a:pt x="166" y="5"/>
                  </a:cubicBezTo>
                  <a:cubicBezTo>
                    <a:pt x="165" y="4"/>
                    <a:pt x="163" y="2"/>
                    <a:pt x="161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7" y="23"/>
                    <a:pt x="37" y="133"/>
                    <a:pt x="12" y="151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4" y="289"/>
                    <a:pt x="4" y="289"/>
                    <a:pt x="5" y="289"/>
                  </a:cubicBezTo>
                  <a:cubicBezTo>
                    <a:pt x="5" y="289"/>
                    <a:pt x="6" y="289"/>
                    <a:pt x="6" y="292"/>
                  </a:cubicBezTo>
                  <a:cubicBezTo>
                    <a:pt x="6" y="292"/>
                    <a:pt x="6" y="293"/>
                    <a:pt x="6" y="293"/>
                  </a:cubicBezTo>
                  <a:cubicBezTo>
                    <a:pt x="6" y="295"/>
                    <a:pt x="6" y="296"/>
                    <a:pt x="6" y="297"/>
                  </a:cubicBezTo>
                  <a:cubicBezTo>
                    <a:pt x="7" y="298"/>
                    <a:pt x="7" y="300"/>
                    <a:pt x="7" y="301"/>
                  </a:cubicBezTo>
                  <a:cubicBezTo>
                    <a:pt x="7" y="307"/>
                    <a:pt x="7" y="315"/>
                    <a:pt x="15" y="319"/>
                  </a:cubicBezTo>
                  <a:cubicBezTo>
                    <a:pt x="22" y="322"/>
                    <a:pt x="30" y="324"/>
                    <a:pt x="38" y="324"/>
                  </a:cubicBezTo>
                  <a:cubicBezTo>
                    <a:pt x="38" y="324"/>
                    <a:pt x="39" y="324"/>
                    <a:pt x="40" y="324"/>
                  </a:cubicBezTo>
                  <a:cubicBezTo>
                    <a:pt x="42" y="324"/>
                    <a:pt x="45" y="323"/>
                    <a:pt x="47" y="322"/>
                  </a:cubicBezTo>
                  <a:cubicBezTo>
                    <a:pt x="49" y="321"/>
                    <a:pt x="50" y="320"/>
                    <a:pt x="52" y="320"/>
                  </a:cubicBezTo>
                  <a:cubicBezTo>
                    <a:pt x="53" y="320"/>
                    <a:pt x="54" y="320"/>
                    <a:pt x="54" y="321"/>
                  </a:cubicBezTo>
                  <a:cubicBezTo>
                    <a:pt x="57" y="322"/>
                    <a:pt x="62" y="327"/>
                    <a:pt x="64" y="331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3"/>
                    <a:pt x="65" y="335"/>
                    <a:pt x="69" y="337"/>
                  </a:cubicBezTo>
                  <a:cubicBezTo>
                    <a:pt x="69" y="337"/>
                    <a:pt x="70" y="337"/>
                    <a:pt x="70" y="337"/>
                  </a:cubicBezTo>
                  <a:cubicBezTo>
                    <a:pt x="72" y="337"/>
                    <a:pt x="73" y="337"/>
                    <a:pt x="74" y="336"/>
                  </a:cubicBezTo>
                  <a:cubicBezTo>
                    <a:pt x="75" y="336"/>
                    <a:pt x="76" y="335"/>
                    <a:pt x="77" y="335"/>
                  </a:cubicBezTo>
                  <a:cubicBezTo>
                    <a:pt x="78" y="336"/>
                    <a:pt x="80" y="337"/>
                    <a:pt x="82" y="340"/>
                  </a:cubicBezTo>
                  <a:cubicBezTo>
                    <a:pt x="83" y="342"/>
                    <a:pt x="85" y="344"/>
                    <a:pt x="87" y="346"/>
                  </a:cubicBezTo>
                  <a:cubicBezTo>
                    <a:pt x="89" y="347"/>
                    <a:pt x="91" y="348"/>
                    <a:pt x="93" y="348"/>
                  </a:cubicBezTo>
                  <a:cubicBezTo>
                    <a:pt x="98" y="348"/>
                    <a:pt x="101" y="345"/>
                    <a:pt x="104" y="343"/>
                  </a:cubicBezTo>
                  <a:cubicBezTo>
                    <a:pt x="107" y="342"/>
                    <a:pt x="108" y="341"/>
                    <a:pt x="110" y="341"/>
                  </a:cubicBezTo>
                  <a:cubicBezTo>
                    <a:pt x="111" y="341"/>
                    <a:pt x="113" y="342"/>
                    <a:pt x="115" y="342"/>
                  </a:cubicBezTo>
                  <a:cubicBezTo>
                    <a:pt x="116" y="343"/>
                    <a:pt x="118" y="344"/>
                    <a:pt x="121" y="345"/>
                  </a:cubicBezTo>
                  <a:cubicBezTo>
                    <a:pt x="127" y="348"/>
                    <a:pt x="136" y="352"/>
                    <a:pt x="142" y="352"/>
                  </a:cubicBezTo>
                  <a:cubicBezTo>
                    <a:pt x="148" y="352"/>
                    <a:pt x="150" y="349"/>
                    <a:pt x="152" y="347"/>
                  </a:cubicBezTo>
                  <a:cubicBezTo>
                    <a:pt x="153" y="345"/>
                    <a:pt x="154" y="342"/>
                    <a:pt x="154" y="339"/>
                  </a:cubicBezTo>
                  <a:cubicBezTo>
                    <a:pt x="155" y="336"/>
                    <a:pt x="155" y="334"/>
                    <a:pt x="157" y="333"/>
                  </a:cubicBezTo>
                  <a:cubicBezTo>
                    <a:pt x="158" y="333"/>
                    <a:pt x="159" y="332"/>
                    <a:pt x="160" y="332"/>
                  </a:cubicBezTo>
                  <a:cubicBezTo>
                    <a:pt x="161" y="331"/>
                    <a:pt x="163" y="330"/>
                    <a:pt x="165" y="329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68" y="326"/>
                    <a:pt x="170" y="324"/>
                    <a:pt x="172" y="322"/>
                  </a:cubicBezTo>
                  <a:cubicBezTo>
                    <a:pt x="173" y="321"/>
                    <a:pt x="173" y="319"/>
                    <a:pt x="174" y="318"/>
                  </a:cubicBezTo>
                  <a:cubicBezTo>
                    <a:pt x="177" y="313"/>
                    <a:pt x="179" y="310"/>
                    <a:pt x="182" y="310"/>
                  </a:cubicBezTo>
                  <a:cubicBezTo>
                    <a:pt x="183" y="310"/>
                    <a:pt x="184" y="311"/>
                    <a:pt x="186" y="311"/>
                  </a:cubicBezTo>
                  <a:cubicBezTo>
                    <a:pt x="187" y="312"/>
                    <a:pt x="188" y="313"/>
                    <a:pt x="189" y="313"/>
                  </a:cubicBezTo>
                  <a:cubicBezTo>
                    <a:pt x="193" y="314"/>
                    <a:pt x="197" y="315"/>
                    <a:pt x="201" y="316"/>
                  </a:cubicBezTo>
                  <a:cubicBezTo>
                    <a:pt x="202" y="316"/>
                    <a:pt x="202" y="316"/>
                    <a:pt x="202" y="316"/>
                  </a:cubicBezTo>
                  <a:cubicBezTo>
                    <a:pt x="204" y="316"/>
                    <a:pt x="206" y="316"/>
                    <a:pt x="208" y="316"/>
                  </a:cubicBezTo>
                  <a:cubicBezTo>
                    <a:pt x="209" y="316"/>
                    <a:pt x="210" y="316"/>
                    <a:pt x="212" y="316"/>
                  </a:cubicBezTo>
                  <a:cubicBezTo>
                    <a:pt x="213" y="316"/>
                    <a:pt x="214" y="316"/>
                    <a:pt x="215" y="316"/>
                  </a:cubicBezTo>
                  <a:cubicBezTo>
                    <a:pt x="216" y="316"/>
                    <a:pt x="218" y="316"/>
                    <a:pt x="219" y="316"/>
                  </a:cubicBezTo>
                  <a:cubicBezTo>
                    <a:pt x="223" y="317"/>
                    <a:pt x="224" y="319"/>
                    <a:pt x="227" y="325"/>
                  </a:cubicBezTo>
                  <a:cubicBezTo>
                    <a:pt x="227" y="325"/>
                    <a:pt x="227" y="325"/>
                    <a:pt x="227" y="325"/>
                  </a:cubicBezTo>
                  <a:cubicBezTo>
                    <a:pt x="227" y="326"/>
                    <a:pt x="227" y="327"/>
                    <a:pt x="227" y="328"/>
                  </a:cubicBezTo>
                  <a:cubicBezTo>
                    <a:pt x="228" y="329"/>
                    <a:pt x="228" y="330"/>
                    <a:pt x="228" y="332"/>
                  </a:cubicBezTo>
                  <a:cubicBezTo>
                    <a:pt x="229" y="333"/>
                    <a:pt x="230" y="334"/>
                    <a:pt x="231" y="336"/>
                  </a:cubicBezTo>
                  <a:cubicBezTo>
                    <a:pt x="231" y="336"/>
                    <a:pt x="232" y="337"/>
                    <a:pt x="232" y="337"/>
                  </a:cubicBezTo>
                  <a:cubicBezTo>
                    <a:pt x="235" y="341"/>
                    <a:pt x="238" y="346"/>
                    <a:pt x="243" y="348"/>
                  </a:cubicBezTo>
                  <a:cubicBezTo>
                    <a:pt x="245" y="349"/>
                    <a:pt x="247" y="349"/>
                    <a:pt x="250" y="349"/>
                  </a:cubicBezTo>
                  <a:cubicBezTo>
                    <a:pt x="252" y="349"/>
                    <a:pt x="254" y="349"/>
                    <a:pt x="257" y="348"/>
                  </a:cubicBezTo>
                  <a:cubicBezTo>
                    <a:pt x="258" y="348"/>
                    <a:pt x="258" y="348"/>
                    <a:pt x="259" y="347"/>
                  </a:cubicBezTo>
                  <a:cubicBezTo>
                    <a:pt x="261" y="346"/>
                    <a:pt x="264" y="345"/>
                    <a:pt x="265" y="345"/>
                  </a:cubicBezTo>
                  <a:cubicBezTo>
                    <a:pt x="265" y="345"/>
                    <a:pt x="266" y="345"/>
                    <a:pt x="266" y="346"/>
                  </a:cubicBezTo>
                  <a:cubicBezTo>
                    <a:pt x="266" y="346"/>
                    <a:pt x="266" y="346"/>
                    <a:pt x="266" y="346"/>
                  </a:cubicBezTo>
                  <a:cubicBezTo>
                    <a:pt x="265" y="347"/>
                    <a:pt x="265" y="347"/>
                    <a:pt x="265" y="348"/>
                  </a:cubicBezTo>
                  <a:cubicBezTo>
                    <a:pt x="263" y="353"/>
                    <a:pt x="264" y="358"/>
                    <a:pt x="266" y="363"/>
                  </a:cubicBezTo>
                  <a:cubicBezTo>
                    <a:pt x="267" y="366"/>
                    <a:pt x="270" y="367"/>
                    <a:pt x="272" y="368"/>
                  </a:cubicBezTo>
                  <a:cubicBezTo>
                    <a:pt x="274" y="369"/>
                    <a:pt x="275" y="369"/>
                    <a:pt x="275" y="370"/>
                  </a:cubicBezTo>
                  <a:cubicBezTo>
                    <a:pt x="275" y="371"/>
                    <a:pt x="275" y="371"/>
                    <a:pt x="274" y="373"/>
                  </a:cubicBezTo>
                  <a:cubicBezTo>
                    <a:pt x="272" y="375"/>
                    <a:pt x="270" y="378"/>
                    <a:pt x="272" y="382"/>
                  </a:cubicBezTo>
                  <a:cubicBezTo>
                    <a:pt x="273" y="386"/>
                    <a:pt x="277" y="386"/>
                    <a:pt x="279" y="387"/>
                  </a:cubicBezTo>
                  <a:cubicBezTo>
                    <a:pt x="280" y="387"/>
                    <a:pt x="282" y="387"/>
                    <a:pt x="282" y="387"/>
                  </a:cubicBezTo>
                  <a:cubicBezTo>
                    <a:pt x="282" y="387"/>
                    <a:pt x="282" y="388"/>
                    <a:pt x="282" y="389"/>
                  </a:cubicBezTo>
                  <a:cubicBezTo>
                    <a:pt x="282" y="390"/>
                    <a:pt x="281" y="391"/>
                    <a:pt x="281" y="392"/>
                  </a:cubicBezTo>
                  <a:cubicBezTo>
                    <a:pt x="282" y="398"/>
                    <a:pt x="285" y="403"/>
                    <a:pt x="292" y="406"/>
                  </a:cubicBezTo>
                  <a:cubicBezTo>
                    <a:pt x="302" y="410"/>
                    <a:pt x="312" y="411"/>
                    <a:pt x="322" y="413"/>
                  </a:cubicBezTo>
                  <a:cubicBezTo>
                    <a:pt x="325" y="413"/>
                    <a:pt x="325" y="413"/>
                    <a:pt x="325" y="413"/>
                  </a:cubicBezTo>
                  <a:cubicBezTo>
                    <a:pt x="325" y="413"/>
                    <a:pt x="326" y="413"/>
                    <a:pt x="327" y="413"/>
                  </a:cubicBezTo>
                  <a:cubicBezTo>
                    <a:pt x="331" y="413"/>
                    <a:pt x="335" y="412"/>
                    <a:pt x="339" y="411"/>
                  </a:cubicBezTo>
                  <a:cubicBezTo>
                    <a:pt x="342" y="409"/>
                    <a:pt x="345" y="408"/>
                    <a:pt x="348" y="408"/>
                  </a:cubicBezTo>
                  <a:cubicBezTo>
                    <a:pt x="349" y="408"/>
                    <a:pt x="349" y="408"/>
                    <a:pt x="350" y="408"/>
                  </a:cubicBezTo>
                  <a:cubicBezTo>
                    <a:pt x="355" y="409"/>
                    <a:pt x="361" y="411"/>
                    <a:pt x="366" y="413"/>
                  </a:cubicBezTo>
                  <a:cubicBezTo>
                    <a:pt x="372" y="416"/>
                    <a:pt x="378" y="418"/>
                    <a:pt x="385" y="418"/>
                  </a:cubicBezTo>
                  <a:cubicBezTo>
                    <a:pt x="385" y="418"/>
                    <a:pt x="386" y="418"/>
                    <a:pt x="387" y="418"/>
                  </a:cubicBezTo>
                  <a:cubicBezTo>
                    <a:pt x="388" y="418"/>
                    <a:pt x="389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91" y="417"/>
                    <a:pt x="391" y="417"/>
                    <a:pt x="392" y="417"/>
                  </a:cubicBezTo>
                  <a:cubicBezTo>
                    <a:pt x="392" y="418"/>
                    <a:pt x="393" y="419"/>
                    <a:pt x="393" y="421"/>
                  </a:cubicBezTo>
                  <a:cubicBezTo>
                    <a:pt x="393" y="422"/>
                    <a:pt x="393" y="425"/>
                    <a:pt x="394" y="426"/>
                  </a:cubicBezTo>
                  <a:cubicBezTo>
                    <a:pt x="396" y="428"/>
                    <a:pt x="399" y="433"/>
                    <a:pt x="403" y="435"/>
                  </a:cubicBezTo>
                  <a:cubicBezTo>
                    <a:pt x="405" y="436"/>
                    <a:pt x="406" y="437"/>
                    <a:pt x="408" y="437"/>
                  </a:cubicBezTo>
                  <a:cubicBezTo>
                    <a:pt x="410" y="437"/>
                    <a:pt x="411" y="438"/>
                    <a:pt x="412" y="439"/>
                  </a:cubicBezTo>
                  <a:cubicBezTo>
                    <a:pt x="414" y="441"/>
                    <a:pt x="416" y="445"/>
                    <a:pt x="415" y="448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414" y="448"/>
                    <a:pt x="411" y="449"/>
                    <a:pt x="410" y="452"/>
                  </a:cubicBezTo>
                  <a:cubicBezTo>
                    <a:pt x="409" y="455"/>
                    <a:pt x="411" y="457"/>
                    <a:pt x="413" y="458"/>
                  </a:cubicBezTo>
                  <a:cubicBezTo>
                    <a:pt x="413" y="458"/>
                    <a:pt x="413" y="459"/>
                    <a:pt x="413" y="459"/>
                  </a:cubicBezTo>
                  <a:cubicBezTo>
                    <a:pt x="413" y="459"/>
                    <a:pt x="414" y="460"/>
                    <a:pt x="414" y="460"/>
                  </a:cubicBezTo>
                  <a:cubicBezTo>
                    <a:pt x="414" y="460"/>
                    <a:pt x="414" y="461"/>
                    <a:pt x="414" y="461"/>
                  </a:cubicBezTo>
                  <a:cubicBezTo>
                    <a:pt x="414" y="461"/>
                    <a:pt x="414" y="461"/>
                    <a:pt x="414" y="462"/>
                  </a:cubicBezTo>
                  <a:cubicBezTo>
                    <a:pt x="414" y="464"/>
                    <a:pt x="414" y="464"/>
                    <a:pt x="413" y="464"/>
                  </a:cubicBezTo>
                  <a:cubicBezTo>
                    <a:pt x="412" y="464"/>
                    <a:pt x="409" y="462"/>
                    <a:pt x="407" y="461"/>
                  </a:cubicBezTo>
                  <a:cubicBezTo>
                    <a:pt x="404" y="460"/>
                    <a:pt x="401" y="458"/>
                    <a:pt x="398" y="458"/>
                  </a:cubicBezTo>
                  <a:cubicBezTo>
                    <a:pt x="396" y="458"/>
                    <a:pt x="396" y="458"/>
                    <a:pt x="396" y="458"/>
                  </a:cubicBezTo>
                  <a:cubicBezTo>
                    <a:pt x="394" y="458"/>
                    <a:pt x="393" y="458"/>
                    <a:pt x="393" y="457"/>
                  </a:cubicBezTo>
                  <a:cubicBezTo>
                    <a:pt x="392" y="456"/>
                    <a:pt x="391" y="455"/>
                    <a:pt x="391" y="454"/>
                  </a:cubicBezTo>
                  <a:cubicBezTo>
                    <a:pt x="390" y="452"/>
                    <a:pt x="388" y="450"/>
                    <a:pt x="386" y="448"/>
                  </a:cubicBezTo>
                  <a:cubicBezTo>
                    <a:pt x="385" y="448"/>
                    <a:pt x="385" y="447"/>
                    <a:pt x="384" y="447"/>
                  </a:cubicBezTo>
                  <a:cubicBezTo>
                    <a:pt x="383" y="446"/>
                    <a:pt x="383" y="446"/>
                    <a:pt x="383" y="445"/>
                  </a:cubicBezTo>
                  <a:cubicBezTo>
                    <a:pt x="382" y="445"/>
                    <a:pt x="382" y="445"/>
                    <a:pt x="382" y="444"/>
                  </a:cubicBezTo>
                  <a:cubicBezTo>
                    <a:pt x="382" y="443"/>
                    <a:pt x="382" y="442"/>
                    <a:pt x="381" y="440"/>
                  </a:cubicBezTo>
                  <a:cubicBezTo>
                    <a:pt x="380" y="438"/>
                    <a:pt x="377" y="437"/>
                    <a:pt x="374" y="437"/>
                  </a:cubicBezTo>
                  <a:cubicBezTo>
                    <a:pt x="371" y="437"/>
                    <a:pt x="367" y="438"/>
                    <a:pt x="365" y="441"/>
                  </a:cubicBezTo>
                  <a:cubicBezTo>
                    <a:pt x="364" y="443"/>
                    <a:pt x="364" y="445"/>
                    <a:pt x="364" y="447"/>
                  </a:cubicBezTo>
                  <a:cubicBezTo>
                    <a:pt x="365" y="450"/>
                    <a:pt x="368" y="451"/>
                    <a:pt x="370" y="452"/>
                  </a:cubicBezTo>
                  <a:cubicBezTo>
                    <a:pt x="371" y="453"/>
                    <a:pt x="372" y="454"/>
                    <a:pt x="372" y="454"/>
                  </a:cubicBezTo>
                  <a:cubicBezTo>
                    <a:pt x="375" y="457"/>
                    <a:pt x="380" y="464"/>
                    <a:pt x="376" y="468"/>
                  </a:cubicBezTo>
                  <a:cubicBezTo>
                    <a:pt x="376" y="469"/>
                    <a:pt x="375" y="470"/>
                    <a:pt x="374" y="471"/>
                  </a:cubicBezTo>
                  <a:cubicBezTo>
                    <a:pt x="371" y="473"/>
                    <a:pt x="368" y="475"/>
                    <a:pt x="368" y="479"/>
                  </a:cubicBezTo>
                  <a:cubicBezTo>
                    <a:pt x="367" y="481"/>
                    <a:pt x="368" y="483"/>
                    <a:pt x="368" y="485"/>
                  </a:cubicBezTo>
                  <a:cubicBezTo>
                    <a:pt x="368" y="485"/>
                    <a:pt x="369" y="486"/>
                    <a:pt x="369" y="486"/>
                  </a:cubicBezTo>
                  <a:cubicBezTo>
                    <a:pt x="369" y="488"/>
                    <a:pt x="369" y="490"/>
                    <a:pt x="370" y="491"/>
                  </a:cubicBezTo>
                  <a:cubicBezTo>
                    <a:pt x="370" y="492"/>
                    <a:pt x="370" y="494"/>
                    <a:pt x="370" y="495"/>
                  </a:cubicBezTo>
                  <a:cubicBezTo>
                    <a:pt x="371" y="498"/>
                    <a:pt x="371" y="502"/>
                    <a:pt x="371" y="506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72" y="513"/>
                    <a:pt x="370" y="519"/>
                    <a:pt x="367" y="524"/>
                  </a:cubicBezTo>
                  <a:cubicBezTo>
                    <a:pt x="366" y="525"/>
                    <a:pt x="365" y="528"/>
                    <a:pt x="364" y="529"/>
                  </a:cubicBezTo>
                  <a:cubicBezTo>
                    <a:pt x="362" y="529"/>
                    <a:pt x="361" y="530"/>
                    <a:pt x="360" y="530"/>
                  </a:cubicBezTo>
                  <a:cubicBezTo>
                    <a:pt x="357" y="531"/>
                    <a:pt x="354" y="532"/>
                    <a:pt x="351" y="536"/>
                  </a:cubicBezTo>
                  <a:cubicBezTo>
                    <a:pt x="349" y="540"/>
                    <a:pt x="345" y="548"/>
                    <a:pt x="349" y="553"/>
                  </a:cubicBezTo>
                  <a:cubicBezTo>
                    <a:pt x="351" y="554"/>
                    <a:pt x="352" y="555"/>
                    <a:pt x="354" y="555"/>
                  </a:cubicBezTo>
                  <a:cubicBezTo>
                    <a:pt x="356" y="555"/>
                    <a:pt x="358" y="554"/>
                    <a:pt x="360" y="553"/>
                  </a:cubicBezTo>
                  <a:cubicBezTo>
                    <a:pt x="361" y="552"/>
                    <a:pt x="363" y="551"/>
                    <a:pt x="363" y="551"/>
                  </a:cubicBezTo>
                  <a:cubicBezTo>
                    <a:pt x="363" y="551"/>
                    <a:pt x="363" y="551"/>
                    <a:pt x="363" y="551"/>
                  </a:cubicBezTo>
                  <a:cubicBezTo>
                    <a:pt x="363" y="554"/>
                    <a:pt x="356" y="560"/>
                    <a:pt x="354" y="561"/>
                  </a:cubicBezTo>
                  <a:cubicBezTo>
                    <a:pt x="353" y="561"/>
                    <a:pt x="352" y="561"/>
                    <a:pt x="351" y="561"/>
                  </a:cubicBezTo>
                  <a:cubicBezTo>
                    <a:pt x="349" y="562"/>
                    <a:pt x="346" y="562"/>
                    <a:pt x="344" y="564"/>
                  </a:cubicBezTo>
                  <a:cubicBezTo>
                    <a:pt x="340" y="567"/>
                    <a:pt x="338" y="573"/>
                    <a:pt x="340" y="577"/>
                  </a:cubicBezTo>
                  <a:cubicBezTo>
                    <a:pt x="341" y="580"/>
                    <a:pt x="343" y="581"/>
                    <a:pt x="347" y="581"/>
                  </a:cubicBezTo>
                  <a:cubicBezTo>
                    <a:pt x="348" y="581"/>
                    <a:pt x="349" y="581"/>
                    <a:pt x="350" y="581"/>
                  </a:cubicBezTo>
                  <a:cubicBezTo>
                    <a:pt x="357" y="579"/>
                    <a:pt x="366" y="574"/>
                    <a:pt x="373" y="568"/>
                  </a:cubicBezTo>
                  <a:cubicBezTo>
                    <a:pt x="374" y="566"/>
                    <a:pt x="376" y="564"/>
                    <a:pt x="378" y="563"/>
                  </a:cubicBezTo>
                  <a:cubicBezTo>
                    <a:pt x="381" y="560"/>
                    <a:pt x="383" y="557"/>
                    <a:pt x="386" y="555"/>
                  </a:cubicBezTo>
                  <a:cubicBezTo>
                    <a:pt x="387" y="553"/>
                    <a:pt x="389" y="552"/>
                    <a:pt x="390" y="550"/>
                  </a:cubicBezTo>
                  <a:cubicBezTo>
                    <a:pt x="393" y="547"/>
                    <a:pt x="395" y="545"/>
                    <a:pt x="399" y="544"/>
                  </a:cubicBezTo>
                  <a:cubicBezTo>
                    <a:pt x="399" y="543"/>
                    <a:pt x="400" y="543"/>
                    <a:pt x="401" y="543"/>
                  </a:cubicBezTo>
                  <a:cubicBezTo>
                    <a:pt x="402" y="543"/>
                    <a:pt x="403" y="544"/>
                    <a:pt x="405" y="545"/>
                  </a:cubicBezTo>
                  <a:cubicBezTo>
                    <a:pt x="406" y="546"/>
                    <a:pt x="407" y="547"/>
                    <a:pt x="409" y="547"/>
                  </a:cubicBezTo>
                  <a:cubicBezTo>
                    <a:pt x="410" y="548"/>
                    <a:pt x="411" y="548"/>
                    <a:pt x="412" y="548"/>
                  </a:cubicBezTo>
                  <a:cubicBezTo>
                    <a:pt x="416" y="548"/>
                    <a:pt x="419" y="545"/>
                    <a:pt x="421" y="543"/>
                  </a:cubicBezTo>
                  <a:cubicBezTo>
                    <a:pt x="422" y="542"/>
                    <a:pt x="423" y="541"/>
                    <a:pt x="423" y="541"/>
                  </a:cubicBezTo>
                  <a:cubicBezTo>
                    <a:pt x="425" y="539"/>
                    <a:pt x="428" y="538"/>
                    <a:pt x="431" y="538"/>
                  </a:cubicBezTo>
                  <a:cubicBezTo>
                    <a:pt x="433" y="537"/>
                    <a:pt x="436" y="536"/>
                    <a:pt x="439" y="535"/>
                  </a:cubicBezTo>
                  <a:cubicBezTo>
                    <a:pt x="440" y="534"/>
                    <a:pt x="442" y="533"/>
                    <a:pt x="444" y="533"/>
                  </a:cubicBezTo>
                  <a:cubicBezTo>
                    <a:pt x="448" y="531"/>
                    <a:pt x="453" y="530"/>
                    <a:pt x="456" y="526"/>
                  </a:cubicBezTo>
                  <a:cubicBezTo>
                    <a:pt x="457" y="524"/>
                    <a:pt x="458" y="523"/>
                    <a:pt x="458" y="522"/>
                  </a:cubicBezTo>
                  <a:cubicBezTo>
                    <a:pt x="458" y="522"/>
                    <a:pt x="458" y="521"/>
                    <a:pt x="458" y="521"/>
                  </a:cubicBezTo>
                  <a:cubicBezTo>
                    <a:pt x="458" y="518"/>
                    <a:pt x="459" y="515"/>
                    <a:pt x="457" y="512"/>
                  </a:cubicBezTo>
                  <a:cubicBezTo>
                    <a:pt x="456" y="511"/>
                    <a:pt x="454" y="510"/>
                    <a:pt x="452" y="510"/>
                  </a:cubicBezTo>
                  <a:cubicBezTo>
                    <a:pt x="450" y="510"/>
                    <a:pt x="448" y="510"/>
                    <a:pt x="446" y="511"/>
                  </a:cubicBezTo>
                  <a:cubicBezTo>
                    <a:pt x="444" y="511"/>
                    <a:pt x="442" y="511"/>
                    <a:pt x="440" y="511"/>
                  </a:cubicBezTo>
                  <a:cubicBezTo>
                    <a:pt x="438" y="511"/>
                    <a:pt x="437" y="511"/>
                    <a:pt x="437" y="510"/>
                  </a:cubicBezTo>
                  <a:cubicBezTo>
                    <a:pt x="435" y="508"/>
                    <a:pt x="437" y="506"/>
                    <a:pt x="441" y="502"/>
                  </a:cubicBezTo>
                  <a:cubicBezTo>
                    <a:pt x="442" y="501"/>
                    <a:pt x="442" y="500"/>
                    <a:pt x="443" y="500"/>
                  </a:cubicBezTo>
                  <a:cubicBezTo>
                    <a:pt x="450" y="492"/>
                    <a:pt x="455" y="488"/>
                    <a:pt x="464" y="485"/>
                  </a:cubicBezTo>
                  <a:cubicBezTo>
                    <a:pt x="466" y="484"/>
                    <a:pt x="469" y="482"/>
                    <a:pt x="472" y="481"/>
                  </a:cubicBezTo>
                  <a:cubicBezTo>
                    <a:pt x="476" y="478"/>
                    <a:pt x="481" y="475"/>
                    <a:pt x="485" y="475"/>
                  </a:cubicBezTo>
                  <a:cubicBezTo>
                    <a:pt x="487" y="475"/>
                    <a:pt x="490" y="476"/>
                    <a:pt x="492" y="477"/>
                  </a:cubicBezTo>
                  <a:cubicBezTo>
                    <a:pt x="495" y="479"/>
                    <a:pt x="499" y="480"/>
                    <a:pt x="502" y="480"/>
                  </a:cubicBezTo>
                  <a:cubicBezTo>
                    <a:pt x="505" y="480"/>
                    <a:pt x="507" y="479"/>
                    <a:pt x="509" y="477"/>
                  </a:cubicBezTo>
                  <a:cubicBezTo>
                    <a:pt x="513" y="475"/>
                    <a:pt x="513" y="472"/>
                    <a:pt x="513" y="469"/>
                  </a:cubicBezTo>
                  <a:cubicBezTo>
                    <a:pt x="514" y="468"/>
                    <a:pt x="514" y="466"/>
                    <a:pt x="515" y="465"/>
                  </a:cubicBezTo>
                  <a:cubicBezTo>
                    <a:pt x="516" y="463"/>
                    <a:pt x="519" y="461"/>
                    <a:pt x="521" y="460"/>
                  </a:cubicBezTo>
                  <a:cubicBezTo>
                    <a:pt x="524" y="458"/>
                    <a:pt x="527" y="456"/>
                    <a:pt x="529" y="454"/>
                  </a:cubicBezTo>
                  <a:cubicBezTo>
                    <a:pt x="531" y="451"/>
                    <a:pt x="534" y="448"/>
                    <a:pt x="536" y="445"/>
                  </a:cubicBezTo>
                  <a:cubicBezTo>
                    <a:pt x="537" y="443"/>
                    <a:pt x="539" y="441"/>
                    <a:pt x="540" y="439"/>
                  </a:cubicBezTo>
                  <a:cubicBezTo>
                    <a:pt x="548" y="429"/>
                    <a:pt x="556" y="420"/>
                    <a:pt x="567" y="417"/>
                  </a:cubicBezTo>
                  <a:cubicBezTo>
                    <a:pt x="570" y="416"/>
                    <a:pt x="570" y="416"/>
                    <a:pt x="570" y="416"/>
                  </a:cubicBezTo>
                  <a:lnTo>
                    <a:pt x="569" y="413"/>
                  </a:lnTo>
                  <a:close/>
                </a:path>
              </a:pathLst>
            </a:custGeom>
            <a:solidFill>
              <a:schemeClr val="bg2"/>
            </a:solidFill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487467" tIns="243735" rIns="487467" bIns="243735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Source Sans Pro Light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C520C7F-CE07-4599-9D78-9C735F59776F}"/>
              </a:ext>
            </a:extLst>
          </p:cNvPr>
          <p:cNvGrpSpPr/>
          <p:nvPr/>
        </p:nvGrpSpPr>
        <p:grpSpPr>
          <a:xfrm>
            <a:off x="1368000" y="4961732"/>
            <a:ext cx="7113671" cy="2444651"/>
            <a:chOff x="15941250" y="2047082"/>
            <a:chExt cx="7113671" cy="2444651"/>
          </a:xfrm>
        </p:grpSpPr>
        <p:sp>
          <p:nvSpPr>
            <p:cNvPr id="100" name="Oval 134">
              <a:extLst>
                <a:ext uri="{FF2B5EF4-FFF2-40B4-BE49-F238E27FC236}">
                  <a16:creationId xmlns:a16="http://schemas.microsoft.com/office/drawing/2014/main" id="{7C1678A0-68C8-4E67-9E26-EECADB4B8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1250" y="2047082"/>
              <a:ext cx="1080000" cy="1084263"/>
            </a:xfrm>
            <a:prstGeom prst="ellipse">
              <a:avLst/>
            </a:prstGeom>
            <a:blipFill>
              <a:blip r:embed="rId2"/>
              <a:stretch>
                <a:fillRect l="2115" r="-2217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35B370-541C-40C2-9F2C-84A91C76E7FB}"/>
                </a:ext>
              </a:extLst>
            </p:cNvPr>
            <p:cNvGrpSpPr/>
            <p:nvPr/>
          </p:nvGrpSpPr>
          <p:grpSpPr>
            <a:xfrm>
              <a:off x="17488119" y="2047082"/>
              <a:ext cx="5566802" cy="2444651"/>
              <a:chOff x="17488119" y="2047082"/>
              <a:chExt cx="5566802" cy="244465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4DD210F-08E4-4059-8E7A-804E423876D1}"/>
                  </a:ext>
                </a:extLst>
              </p:cNvPr>
              <p:cNvSpPr/>
              <p:nvPr/>
            </p:nvSpPr>
            <p:spPr>
              <a:xfrm>
                <a:off x="17488119" y="3106738"/>
                <a:ext cx="5566802" cy="138499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Imprenditore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canadese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, di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origini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ucraine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,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nato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il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3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Febbraio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1982, è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oggi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un co-founder di 500px.</a:t>
                </a:r>
                <a:endParaRPr lang="id-ID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4C297F6-E3BC-4505-8BC4-AD27CCA16359}"/>
                  </a:ext>
                </a:extLst>
              </p:cNvPr>
              <p:cNvSpPr/>
              <p:nvPr/>
            </p:nvSpPr>
            <p:spPr>
              <a:xfrm>
                <a:off x="17488120" y="2047082"/>
                <a:ext cx="4638428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4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Oleg </a:t>
                </a:r>
                <a:r>
                  <a:rPr lang="en-IN" sz="48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Gutsol</a:t>
                </a:r>
                <a:endParaRPr lang="id-ID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" panose="02000503030000020004" pitchFamily="2" charset="0"/>
                  <a:ea typeface="Source Sans Pro" panose="020B0503030403020204" pitchFamily="34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1B04206-AF8F-431B-BB7C-780764B1545A}"/>
              </a:ext>
            </a:extLst>
          </p:cNvPr>
          <p:cNvGrpSpPr/>
          <p:nvPr/>
        </p:nvGrpSpPr>
        <p:grpSpPr>
          <a:xfrm>
            <a:off x="1394030" y="8624821"/>
            <a:ext cx="7056231" cy="2444655"/>
            <a:chOff x="15967280" y="5653021"/>
            <a:chExt cx="7056231" cy="2444655"/>
          </a:xfrm>
        </p:grpSpPr>
        <p:sp>
          <p:nvSpPr>
            <p:cNvPr id="110" name="Oval 135">
              <a:extLst>
                <a:ext uri="{FF2B5EF4-FFF2-40B4-BE49-F238E27FC236}">
                  <a16:creationId xmlns:a16="http://schemas.microsoft.com/office/drawing/2014/main" id="{AB426330-D3B9-42EE-95DD-20BFB813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7280" y="5653021"/>
              <a:ext cx="1074738" cy="107473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noFill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91AFC87-B005-46F1-9C13-429D80E2B872}"/>
                </a:ext>
              </a:extLst>
            </p:cNvPr>
            <p:cNvGrpSpPr/>
            <p:nvPr/>
          </p:nvGrpSpPr>
          <p:grpSpPr>
            <a:xfrm>
              <a:off x="17488120" y="5653021"/>
              <a:ext cx="5535391" cy="2444655"/>
              <a:chOff x="17488120" y="5653021"/>
              <a:chExt cx="5535391" cy="2444655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8C59D68-3D2B-40A7-8AF3-7E8B50F7FC64}"/>
                  </a:ext>
                </a:extLst>
              </p:cNvPr>
              <p:cNvSpPr/>
              <p:nvPr/>
            </p:nvSpPr>
            <p:spPr>
              <a:xfrm>
                <a:off x="17488120" y="6712681"/>
                <a:ext cx="5535391" cy="138499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Originario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di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Mosca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,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creò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la prima community di 500px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ed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ora</a:t>
                </a: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 Light" panose="02000503000000020004" pitchFamily="2" charset="0"/>
                    <a:ea typeface="Source Sans Pro" panose="020B0503030403020204" pitchFamily="34" charset="0"/>
                  </a:rPr>
                  <a:t> ne è CPO e CFO.</a:t>
                </a:r>
                <a:endParaRPr lang="id-ID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00503000000020004" pitchFamily="2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3F64055-F74B-4420-A014-E95D10C682D5}"/>
                  </a:ext>
                </a:extLst>
              </p:cNvPr>
              <p:cNvSpPr/>
              <p:nvPr/>
            </p:nvSpPr>
            <p:spPr>
              <a:xfrm>
                <a:off x="17488121" y="5653021"/>
                <a:ext cx="5319598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IN" sz="48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Evgeny</a:t>
                </a:r>
                <a:r>
                  <a:rPr lang="en-IN" sz="4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 </a:t>
                </a:r>
                <a:r>
                  <a:rPr lang="en-IN" sz="48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00503030000020004" pitchFamily="2" charset="0"/>
                    <a:ea typeface="Source Sans Pro" panose="020B0503030403020204" pitchFamily="34" charset="0"/>
                  </a:rPr>
                  <a:t>Tchebotarev</a:t>
                </a:r>
                <a:endParaRPr lang="id-ID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" panose="02000503030000020004" pitchFamily="2" charset="0"/>
                  <a:ea typeface="Source Sans Pro" panose="020B0503030403020204" pitchFamily="34" charset="0"/>
                </a:endParaRPr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2A4C41-3EF5-4A33-9681-42ADBD4B9276}"/>
              </a:ext>
            </a:extLst>
          </p:cNvPr>
          <p:cNvSpPr/>
          <p:nvPr/>
        </p:nvSpPr>
        <p:spPr>
          <a:xfrm>
            <a:off x="1243903" y="2300316"/>
            <a:ext cx="73170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cs typeface="Segoe UI" panose="020B0502040204020203" pitchFamily="34" charset="0"/>
              </a:rPr>
              <a:t>Fondatori</a:t>
            </a:r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0A1C3-28E8-46DE-9D08-4AD8F196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BE41B-81F2-4D11-97BD-15E5EE13A5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5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2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9D9BC-9BD3-492C-9683-FB383765BE4D}"/>
              </a:ext>
            </a:extLst>
          </p:cNvPr>
          <p:cNvCxnSpPr>
            <a:cxnSpLocks/>
          </p:cNvCxnSpPr>
          <p:nvPr/>
        </p:nvCxnSpPr>
        <p:spPr>
          <a:xfrm>
            <a:off x="11281610" y="5638800"/>
            <a:ext cx="0" cy="80772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0338832-E7D4-4AD3-8BDC-FA37B8B8CE43}"/>
              </a:ext>
            </a:extLst>
          </p:cNvPr>
          <p:cNvGrpSpPr/>
          <p:nvPr/>
        </p:nvGrpSpPr>
        <p:grpSpPr>
          <a:xfrm>
            <a:off x="11053010" y="5429250"/>
            <a:ext cx="457200" cy="457200"/>
            <a:chOff x="1909010" y="1962150"/>
            <a:chExt cx="457200" cy="4572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E595F0-BD71-4146-A397-C62B678EF4FE}"/>
                </a:ext>
              </a:extLst>
            </p:cNvPr>
            <p:cNvSpPr/>
            <p:nvPr/>
          </p:nvSpPr>
          <p:spPr>
            <a:xfrm>
              <a:off x="1909010" y="19621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25384B-CDCC-49B9-B05C-45CDDBD5DDFC}"/>
                </a:ext>
              </a:extLst>
            </p:cNvPr>
            <p:cNvSpPr/>
            <p:nvPr/>
          </p:nvSpPr>
          <p:spPr>
            <a:xfrm>
              <a:off x="2023310" y="2076450"/>
              <a:ext cx="228600" cy="228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23901E-D63C-4A4A-8E03-556A81ECBE60}"/>
              </a:ext>
            </a:extLst>
          </p:cNvPr>
          <p:cNvSpPr/>
          <p:nvPr/>
        </p:nvSpPr>
        <p:spPr>
          <a:xfrm>
            <a:off x="12067111" y="5276850"/>
            <a:ext cx="923078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500px: un hobby </a:t>
            </a:r>
            <a:r>
              <a:rPr lang="en-US" sz="4800" dirty="0" err="1"/>
              <a:t>durante</a:t>
            </a:r>
            <a:r>
              <a:rPr lang="en-US" sz="4800" dirty="0"/>
              <a:t> </a:t>
            </a:r>
            <a:r>
              <a:rPr lang="en-US" sz="4800" dirty="0" err="1"/>
              <a:t>gli</a:t>
            </a:r>
            <a:r>
              <a:rPr lang="en-US" sz="4800" dirty="0"/>
              <a:t> </a:t>
            </a:r>
            <a:r>
              <a:rPr lang="en-US" sz="4800" dirty="0" err="1"/>
              <a:t>studi</a:t>
            </a:r>
            <a:endParaRPr lang="en-US" sz="4800" dirty="0"/>
          </a:p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2003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00C4E-8E35-4ADA-B01D-0995B385F1B1}"/>
              </a:ext>
            </a:extLst>
          </p:cNvPr>
          <p:cNvSpPr/>
          <p:nvPr/>
        </p:nvSpPr>
        <p:spPr>
          <a:xfrm>
            <a:off x="12067112" y="7402345"/>
            <a:ext cx="92498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Evgeny</a:t>
            </a:r>
            <a:r>
              <a:rPr lang="it-IT" sz="2800" dirty="0"/>
              <a:t> gettò le basi di 500px sulla piattaforma di social blogging </a:t>
            </a:r>
            <a:r>
              <a:rPr lang="it-IT" sz="2800" dirty="0" err="1"/>
              <a:t>LiveJournal</a:t>
            </a:r>
            <a:r>
              <a:rPr lang="it-IT" sz="2800" dirty="0"/>
              <a:t> per hobby.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foto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erano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moderate: da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sempre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l’obiettivo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è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stato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quello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promuovere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gli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scatti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migliori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43A186-8BBE-4A83-A527-8717D2FF7488}"/>
              </a:ext>
            </a:extLst>
          </p:cNvPr>
          <p:cNvCxnSpPr/>
          <p:nvPr/>
        </p:nvCxnSpPr>
        <p:spPr>
          <a:xfrm>
            <a:off x="12200463" y="6857734"/>
            <a:ext cx="103928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1B046-E647-4729-A532-1FDC66F33AA0}"/>
              </a:ext>
            </a:extLst>
          </p:cNvPr>
          <p:cNvSpPr/>
          <p:nvPr/>
        </p:nvSpPr>
        <p:spPr>
          <a:xfrm>
            <a:off x="9063899" y="5273129"/>
            <a:ext cx="17614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2003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8C558-3C07-4373-A995-B7F505F13A61}"/>
              </a:ext>
            </a:extLst>
          </p:cNvPr>
          <p:cNvGrpSpPr/>
          <p:nvPr/>
        </p:nvGrpSpPr>
        <p:grpSpPr>
          <a:xfrm>
            <a:off x="1390208" y="4095484"/>
            <a:ext cx="6601144" cy="4486813"/>
            <a:chOff x="1237808" y="3619234"/>
            <a:chExt cx="6601144" cy="48069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FFCE10-AF82-4C6E-B84F-506AE76AAF88}"/>
                </a:ext>
              </a:extLst>
            </p:cNvPr>
            <p:cNvSpPr/>
            <p:nvPr/>
          </p:nvSpPr>
          <p:spPr>
            <a:xfrm>
              <a:off x="1237808" y="3619234"/>
              <a:ext cx="4553389" cy="1537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500px</a:t>
              </a:r>
            </a:p>
            <a:p>
              <a:r>
                <a:rPr lang="en-US" sz="8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Gli</a:t>
              </a:r>
              <a:r>
                <a:rPr lang="en-US" sz="8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 </a:t>
              </a:r>
              <a:r>
                <a:rPr lang="en-US" sz="8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albori</a:t>
              </a:r>
              <a:endPara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L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A61C9E-3F6C-4253-99D4-28688A82B0D7}"/>
                </a:ext>
              </a:extLst>
            </p:cNvPr>
            <p:cNvSpPr/>
            <p:nvPr/>
          </p:nvSpPr>
          <p:spPr>
            <a:xfrm>
              <a:off x="1237808" y="6610320"/>
              <a:ext cx="6601144" cy="18158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/>
                <a:t>500 pixel era la </a:t>
              </a:r>
              <a:r>
                <a:rPr lang="en-US" sz="2800" dirty="0" err="1"/>
                <a:t>dimensione</a:t>
              </a:r>
              <a:r>
                <a:rPr lang="en-US" sz="2800" dirty="0"/>
                <a:t> </a:t>
              </a:r>
              <a:r>
                <a:rPr lang="en-US" sz="2800" dirty="0" err="1"/>
                <a:t>considerata</a:t>
              </a:r>
              <a:r>
                <a:rPr lang="en-US" sz="2800" dirty="0"/>
                <a:t> </a:t>
              </a:r>
              <a:r>
                <a:rPr lang="en-US" sz="2800" dirty="0" err="1"/>
                <a:t>ottimale</a:t>
              </a:r>
              <a:r>
                <a:rPr lang="en-US" sz="2800" dirty="0"/>
                <a:t> per </a:t>
              </a:r>
              <a:r>
                <a:rPr lang="en-US" sz="2800" dirty="0" err="1"/>
                <a:t>essere</a:t>
              </a:r>
              <a:r>
                <a:rPr lang="en-US" sz="2800" dirty="0"/>
                <a:t> </a:t>
              </a:r>
              <a:r>
                <a:rPr lang="en-US" sz="2800" dirty="0" err="1"/>
                <a:t>mostrata</a:t>
              </a:r>
              <a:r>
                <a:rPr lang="en-US" sz="2800" dirty="0"/>
                <a:t> </a:t>
              </a:r>
              <a:r>
                <a:rPr lang="en-US" sz="2800" dirty="0" err="1"/>
                <a:t>sul</a:t>
              </a:r>
              <a:r>
                <a:rPr lang="en-US" sz="2800" dirty="0"/>
                <a:t> web e </a:t>
              </a:r>
              <a:r>
                <a:rPr lang="en-US" sz="2800" dirty="0" err="1"/>
                <a:t>quindi</a:t>
              </a:r>
              <a:r>
                <a:rPr lang="en-US" sz="2800" dirty="0"/>
                <a:t> </a:t>
              </a:r>
              <a:r>
                <a:rPr lang="en-US" sz="2800" dirty="0" err="1"/>
                <a:t>impostato</a:t>
              </a:r>
              <a:r>
                <a:rPr lang="en-US" sz="2800" dirty="0"/>
                <a:t> come </a:t>
              </a:r>
              <a:r>
                <a:rPr lang="en-US" sz="2800" dirty="0" err="1"/>
                <a:t>limite</a:t>
              </a:r>
              <a:r>
                <a:rPr lang="en-US" sz="2800" dirty="0"/>
                <a:t> </a:t>
              </a:r>
              <a:r>
                <a:rPr lang="en-US" sz="2800" dirty="0" err="1"/>
                <a:t>sulle</a:t>
              </a:r>
              <a:r>
                <a:rPr lang="en-US" sz="2800" dirty="0"/>
                <a:t> </a:t>
              </a:r>
              <a:r>
                <a:rPr lang="en-US" sz="2800" dirty="0" err="1"/>
                <a:t>foto</a:t>
              </a:r>
              <a:r>
                <a:rPr lang="en-US" sz="2800" dirty="0"/>
                <a:t> </a:t>
              </a:r>
              <a:r>
                <a:rPr lang="en-US" sz="2800" dirty="0" err="1"/>
                <a:t>postate</a:t>
              </a:r>
              <a:r>
                <a:rPr lang="en-US" sz="2800" dirty="0"/>
                <a:t> </a:t>
              </a:r>
              <a:r>
                <a:rPr lang="en-US" sz="2800" dirty="0" err="1"/>
                <a:t>dalla</a:t>
              </a:r>
              <a:r>
                <a:rPr lang="en-US" sz="2800" dirty="0"/>
                <a:t> community per le review.</a:t>
              </a:r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83DA46-3E24-43CA-8549-9EDE496A7B7F}"/>
              </a:ext>
            </a:extLst>
          </p:cNvPr>
          <p:cNvSpPr/>
          <p:nvPr/>
        </p:nvSpPr>
        <p:spPr>
          <a:xfrm>
            <a:off x="9957633" y="1914523"/>
            <a:ext cx="2647952" cy="2647952"/>
          </a:xfrm>
          <a:custGeom>
            <a:avLst/>
            <a:gdLst>
              <a:gd name="connsiteX0" fmla="*/ 1323975 w 2647952"/>
              <a:gd name="connsiteY0" fmla="*/ 223950 h 2647952"/>
              <a:gd name="connsiteX1" fmla="*/ 223950 w 2647952"/>
              <a:gd name="connsiteY1" fmla="*/ 1323975 h 2647952"/>
              <a:gd name="connsiteX2" fmla="*/ 1323975 w 2647952"/>
              <a:gd name="connsiteY2" fmla="*/ 2424000 h 2647952"/>
              <a:gd name="connsiteX3" fmla="*/ 2424000 w 2647952"/>
              <a:gd name="connsiteY3" fmla="*/ 1323975 h 2647952"/>
              <a:gd name="connsiteX4" fmla="*/ 1323975 w 2647952"/>
              <a:gd name="connsiteY4" fmla="*/ 223950 h 2647952"/>
              <a:gd name="connsiteX5" fmla="*/ 1323976 w 2647952"/>
              <a:gd name="connsiteY5" fmla="*/ 0 h 2647952"/>
              <a:gd name="connsiteX6" fmla="*/ 2647952 w 2647952"/>
              <a:gd name="connsiteY6" fmla="*/ 1323976 h 2647952"/>
              <a:gd name="connsiteX7" fmla="*/ 1323976 w 2647952"/>
              <a:gd name="connsiteY7" fmla="*/ 2647952 h 2647952"/>
              <a:gd name="connsiteX8" fmla="*/ 0 w 2647952"/>
              <a:gd name="connsiteY8" fmla="*/ 1323976 h 2647952"/>
              <a:gd name="connsiteX9" fmla="*/ 1323976 w 2647952"/>
              <a:gd name="connsiteY9" fmla="*/ 0 h 264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47952" h="2647952">
                <a:moveTo>
                  <a:pt x="1323975" y="223950"/>
                </a:moveTo>
                <a:cubicBezTo>
                  <a:pt x="716448" y="223950"/>
                  <a:pt x="223950" y="716448"/>
                  <a:pt x="223950" y="1323975"/>
                </a:cubicBezTo>
                <a:cubicBezTo>
                  <a:pt x="223950" y="1931502"/>
                  <a:pt x="716448" y="2424000"/>
                  <a:pt x="1323975" y="2424000"/>
                </a:cubicBezTo>
                <a:cubicBezTo>
                  <a:pt x="1931502" y="2424000"/>
                  <a:pt x="2424000" y="1931502"/>
                  <a:pt x="2424000" y="1323975"/>
                </a:cubicBezTo>
                <a:cubicBezTo>
                  <a:pt x="2424000" y="716448"/>
                  <a:pt x="1931502" y="223950"/>
                  <a:pt x="1323975" y="223950"/>
                </a:cubicBezTo>
                <a:close/>
                <a:moveTo>
                  <a:pt x="1323976" y="0"/>
                </a:moveTo>
                <a:cubicBezTo>
                  <a:pt x="2055188" y="0"/>
                  <a:pt x="2647952" y="592764"/>
                  <a:pt x="2647952" y="1323976"/>
                </a:cubicBezTo>
                <a:cubicBezTo>
                  <a:pt x="2647952" y="2055188"/>
                  <a:pt x="2055188" y="2647952"/>
                  <a:pt x="1323976" y="2647952"/>
                </a:cubicBezTo>
                <a:cubicBezTo>
                  <a:pt x="592764" y="2647952"/>
                  <a:pt x="0" y="2055188"/>
                  <a:pt x="0" y="1323976"/>
                </a:cubicBezTo>
                <a:cubicBezTo>
                  <a:pt x="0" y="592764"/>
                  <a:pt x="592764" y="0"/>
                  <a:pt x="132397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pe 2430">
            <a:extLst>
              <a:ext uri="{FF2B5EF4-FFF2-40B4-BE49-F238E27FC236}">
                <a16:creationId xmlns:a16="http://schemas.microsoft.com/office/drawing/2014/main" id="{C8987873-1E07-46A9-8D72-270076F27936}"/>
              </a:ext>
            </a:extLst>
          </p:cNvPr>
          <p:cNvSpPr/>
          <p:nvPr/>
        </p:nvSpPr>
        <p:spPr>
          <a:xfrm>
            <a:off x="10691918" y="2648853"/>
            <a:ext cx="1179382" cy="11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088" tIns="38088" rIns="38088" bIns="38088" anchor="ctr"/>
          <a:lstStyle/>
          <a:p>
            <a:pPr algn="ctr" defTabSz="457046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123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3BCCB-2ECF-4FBE-9717-1D7C11C7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E16454-86B7-4EEE-9619-6B230823F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6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14106639-AA17-4FAA-B281-40355CC5FF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6" b="4541"/>
          <a:stretch/>
        </p:blipFill>
        <p:spPr>
          <a:xfrm>
            <a:off x="12200463" y="9561594"/>
            <a:ext cx="9097430" cy="3191162"/>
          </a:xfrm>
        </p:spPr>
      </p:pic>
    </p:spTree>
    <p:extLst>
      <p:ext uri="{BB962C8B-B14F-4D97-AF65-F5344CB8AC3E}">
        <p14:creationId xmlns:p14="http://schemas.microsoft.com/office/powerpoint/2010/main" val="168151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1433A2-1F7C-49FF-B12C-A6C5641E6F54}"/>
              </a:ext>
            </a:extLst>
          </p:cNvPr>
          <p:cNvCxnSpPr>
            <a:cxnSpLocks/>
          </p:cNvCxnSpPr>
          <p:nvPr/>
        </p:nvCxnSpPr>
        <p:spPr>
          <a:xfrm>
            <a:off x="11281610" y="0"/>
            <a:ext cx="0" cy="137160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990CB74-6E70-4ED9-985C-121973628024}"/>
              </a:ext>
            </a:extLst>
          </p:cNvPr>
          <p:cNvGrpSpPr/>
          <p:nvPr/>
        </p:nvGrpSpPr>
        <p:grpSpPr>
          <a:xfrm>
            <a:off x="11053010" y="1543050"/>
            <a:ext cx="457200" cy="457200"/>
            <a:chOff x="1909010" y="1962150"/>
            <a:chExt cx="457200" cy="457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333182-DC64-47CC-AC5B-ADDE07DC2D87}"/>
                </a:ext>
              </a:extLst>
            </p:cNvPr>
            <p:cNvSpPr/>
            <p:nvPr/>
          </p:nvSpPr>
          <p:spPr>
            <a:xfrm>
              <a:off x="1909010" y="19621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554E12-42C1-4C0D-A397-B70F3780AA55}"/>
                </a:ext>
              </a:extLst>
            </p:cNvPr>
            <p:cNvSpPr/>
            <p:nvPr/>
          </p:nvSpPr>
          <p:spPr>
            <a:xfrm>
              <a:off x="2023310" y="2076450"/>
              <a:ext cx="228600" cy="228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464E765-2506-42D0-AAF8-22D7740C9EC6}"/>
              </a:ext>
            </a:extLst>
          </p:cNvPr>
          <p:cNvSpPr/>
          <p:nvPr/>
        </p:nvSpPr>
        <p:spPr>
          <a:xfrm>
            <a:off x="9063899" y="1386929"/>
            <a:ext cx="17614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2009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D2C6E0-1838-4A0D-9CDB-8AD2E3E0F133}"/>
              </a:ext>
            </a:extLst>
          </p:cNvPr>
          <p:cNvSpPr/>
          <p:nvPr/>
        </p:nvSpPr>
        <p:spPr>
          <a:xfrm>
            <a:off x="12067111" y="1390650"/>
            <a:ext cx="607743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Tchebotarev</a:t>
            </a:r>
            <a:r>
              <a:rPr lang="de-D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 si </a:t>
            </a:r>
            <a:r>
              <a:rPr lang="de-DE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unisce</a:t>
            </a:r>
            <a:r>
              <a:rPr lang="de-D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 </a:t>
            </a:r>
          </a:p>
          <a:p>
            <a:r>
              <a:rPr lang="de-D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a </a:t>
            </a:r>
            <a:r>
              <a:rPr lang="de-DE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Gutsol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Primi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mesi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2009 –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Novembre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2012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71438-41FB-4AF0-9504-157E129F2AB9}"/>
              </a:ext>
            </a:extLst>
          </p:cNvPr>
          <p:cNvSpPr/>
          <p:nvPr/>
        </p:nvSpPr>
        <p:spPr>
          <a:xfrm>
            <a:off x="12067112" y="3516145"/>
            <a:ext cx="101832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inizia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lavorare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su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una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versione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automatizzata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500px.</a:t>
            </a: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Il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sito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ufficiale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500px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viene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lanciato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nell’Ottobre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2009.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Mille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utenti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nel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2009,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divennero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più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1.500.000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nel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Novembre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2012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F9728E-5DAC-4773-B583-9FE97206DCAF}"/>
              </a:ext>
            </a:extLst>
          </p:cNvPr>
          <p:cNvCxnSpPr/>
          <p:nvPr/>
        </p:nvCxnSpPr>
        <p:spPr>
          <a:xfrm>
            <a:off x="12200463" y="3606641"/>
            <a:ext cx="103928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7C2BEA-41F3-4C98-AFF6-2E263659C7C8}"/>
              </a:ext>
            </a:extLst>
          </p:cNvPr>
          <p:cNvGrpSpPr/>
          <p:nvPr/>
        </p:nvGrpSpPr>
        <p:grpSpPr>
          <a:xfrm>
            <a:off x="1390207" y="4095484"/>
            <a:ext cx="9203767" cy="7164699"/>
            <a:chOff x="1237808" y="3619234"/>
            <a:chExt cx="6601144" cy="59400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C05246-5220-447C-AD32-A1C661C5DE9C}"/>
                </a:ext>
              </a:extLst>
            </p:cNvPr>
            <p:cNvSpPr/>
            <p:nvPr/>
          </p:nvSpPr>
          <p:spPr>
            <a:xfrm>
              <a:off x="1237808" y="3619234"/>
              <a:ext cx="4553389" cy="5940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500px</a:t>
              </a:r>
            </a:p>
            <a:p>
              <a:r>
                <a:rPr lang="en-US" sz="8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Il </a:t>
              </a:r>
              <a:r>
                <a:rPr lang="en-US" sz="8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lancio</a:t>
              </a:r>
              <a:r>
                <a:rPr lang="en-US" sz="8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 del primo 500px</a:t>
              </a:r>
              <a:endPara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L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490E44-AC89-4AEA-9DFB-6EFCD80EDAE5}"/>
                </a:ext>
              </a:extLst>
            </p:cNvPr>
            <p:cNvSpPr/>
            <p:nvPr/>
          </p:nvSpPr>
          <p:spPr>
            <a:xfrm>
              <a:off x="1237808" y="7301365"/>
              <a:ext cx="6601144" cy="4337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id-ID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endParaRP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A55FBA-D9A2-4911-B33C-AF661C34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7E10-15FE-4FA2-911E-FFC535E239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7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A5E5855B-7810-4A00-ACFA-EB4EB23428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" b="1641"/>
          <a:stretch>
            <a:fillRect/>
          </a:stretch>
        </p:blipFill>
        <p:spPr/>
      </p:pic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C6B6FFEA-EF5A-45AB-A01A-73C3F73F5C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b="3791"/>
          <a:stretch>
            <a:fillRect/>
          </a:stretch>
        </p:blipFill>
        <p:spPr/>
      </p:pic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918BD987-13F7-4620-84CD-DE35B3B2BB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2" b="24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75627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C246588-0D71-4525-874E-C650A2357EA9}"/>
              </a:ext>
            </a:extLst>
          </p:cNvPr>
          <p:cNvCxnSpPr>
            <a:cxnSpLocks/>
          </p:cNvCxnSpPr>
          <p:nvPr/>
        </p:nvCxnSpPr>
        <p:spPr>
          <a:xfrm>
            <a:off x="11281610" y="0"/>
            <a:ext cx="0" cy="137160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C62883E-2357-4C2E-A07C-7C22B3D8FE85}"/>
              </a:ext>
            </a:extLst>
          </p:cNvPr>
          <p:cNvGrpSpPr/>
          <p:nvPr/>
        </p:nvGrpSpPr>
        <p:grpSpPr>
          <a:xfrm>
            <a:off x="11053010" y="1543050"/>
            <a:ext cx="457200" cy="457200"/>
            <a:chOff x="1909010" y="1962150"/>
            <a:chExt cx="457200" cy="457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0B3D65-FC52-448F-B6A1-709B995689F5}"/>
                </a:ext>
              </a:extLst>
            </p:cNvPr>
            <p:cNvSpPr/>
            <p:nvPr/>
          </p:nvSpPr>
          <p:spPr>
            <a:xfrm>
              <a:off x="1909010" y="19621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C1AD9D-BCF0-48A3-A03C-7E7F50C4877F}"/>
                </a:ext>
              </a:extLst>
            </p:cNvPr>
            <p:cNvSpPr/>
            <p:nvPr/>
          </p:nvSpPr>
          <p:spPr>
            <a:xfrm>
              <a:off x="2023310" y="2076450"/>
              <a:ext cx="228600" cy="228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3A18F81-85E9-43DB-B3AA-20A02BFAAE11}"/>
              </a:ext>
            </a:extLst>
          </p:cNvPr>
          <p:cNvSpPr/>
          <p:nvPr/>
        </p:nvSpPr>
        <p:spPr>
          <a:xfrm>
            <a:off x="9063899" y="1386929"/>
            <a:ext cx="17614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2015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F418B-9268-4749-9AA9-D6CDEE166BD9}"/>
              </a:ext>
            </a:extLst>
          </p:cNvPr>
          <p:cNvSpPr/>
          <p:nvPr/>
        </p:nvSpPr>
        <p:spPr>
          <a:xfrm>
            <a:off x="12067112" y="1390650"/>
            <a:ext cx="5611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L‘ascesa</a:t>
            </a:r>
            <a:r>
              <a:rPr lang="de-D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 di 500px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Gennaio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 2015 –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Novembre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 2016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DEECA-8C34-47C8-8D5F-18EF1F6EA734}"/>
              </a:ext>
            </a:extLst>
          </p:cNvPr>
          <p:cNvSpPr/>
          <p:nvPr/>
        </p:nvSpPr>
        <p:spPr>
          <a:xfrm>
            <a:off x="12067112" y="3516145"/>
            <a:ext cx="924983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13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Milioni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dollari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come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finanziamento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permisero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non solo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entrare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sul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mercato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con la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nuova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app iOS ma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anche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far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entrare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come partner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strategico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Visual China Group.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Settembre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, Google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annuncia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500px come partner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fotografico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principale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esterno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per Chromecast: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più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20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milioni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utenti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possono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avere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tutti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gli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scatti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su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500px.com sui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loro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tv.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In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Aprile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2016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vengono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lanciati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“verified accounts”: Red Bull primo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partecipare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Novembre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2016: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viene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lanciato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500px Studio.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Scatti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custom e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richiesta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, a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disposizione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per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brand.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B0BB10-2EC1-4F63-8DB3-4C50CB06DAEC}"/>
              </a:ext>
            </a:extLst>
          </p:cNvPr>
          <p:cNvCxnSpPr/>
          <p:nvPr/>
        </p:nvCxnSpPr>
        <p:spPr>
          <a:xfrm>
            <a:off x="12200463" y="2971534"/>
            <a:ext cx="103928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0D627A-2C65-4BF4-BAE0-D4844A888F57}"/>
              </a:ext>
            </a:extLst>
          </p:cNvPr>
          <p:cNvGrpSpPr/>
          <p:nvPr/>
        </p:nvGrpSpPr>
        <p:grpSpPr>
          <a:xfrm>
            <a:off x="11053010" y="11610493"/>
            <a:ext cx="457200" cy="457200"/>
            <a:chOff x="1909010" y="1962150"/>
            <a:chExt cx="457200" cy="4572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53546B-0E85-437F-BF0D-3770D2C165EF}"/>
                </a:ext>
              </a:extLst>
            </p:cNvPr>
            <p:cNvSpPr/>
            <p:nvPr/>
          </p:nvSpPr>
          <p:spPr>
            <a:xfrm>
              <a:off x="1909010" y="19621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C96E84-2EA4-4FBE-91D5-ED3786AA4520}"/>
                </a:ext>
              </a:extLst>
            </p:cNvPr>
            <p:cNvSpPr/>
            <p:nvPr/>
          </p:nvSpPr>
          <p:spPr>
            <a:xfrm>
              <a:off x="2023310" y="2076450"/>
              <a:ext cx="228600" cy="228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3411C72-975C-468F-9C5A-71929585085B}"/>
              </a:ext>
            </a:extLst>
          </p:cNvPr>
          <p:cNvSpPr/>
          <p:nvPr/>
        </p:nvSpPr>
        <p:spPr>
          <a:xfrm>
            <a:off x="9063899" y="11454372"/>
            <a:ext cx="17614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2018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1EEDA0F-A36C-4DED-A27F-EC7EE433CB27}"/>
              </a:ext>
            </a:extLst>
          </p:cNvPr>
          <p:cNvSpPr/>
          <p:nvPr/>
        </p:nvSpPr>
        <p:spPr>
          <a:xfrm>
            <a:off x="12067112" y="11458093"/>
            <a:ext cx="5611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Source Sans Pro" panose="020B0503030403020204" pitchFamily="34" charset="0"/>
                <a:cs typeface="Open Sans Light" panose="020B0306030504020204" pitchFamily="34" charset="0"/>
              </a:rPr>
              <a:t>L‘Acquisizione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Gennaio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2017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Presente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latin typeface="Titillium Bd" panose="000008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C1E3B1B-FCC9-4C20-8A9E-C1E0C3CF1021}"/>
              </a:ext>
            </a:extLst>
          </p:cNvPr>
          <p:cNvGrpSpPr/>
          <p:nvPr/>
        </p:nvGrpSpPr>
        <p:grpSpPr>
          <a:xfrm>
            <a:off x="1390207" y="4095483"/>
            <a:ext cx="8420000" cy="4553090"/>
            <a:chOff x="1237807" y="3619234"/>
            <a:chExt cx="6601145" cy="43553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94F09F-8F61-4080-8BA9-754FC81DDFA9}"/>
                </a:ext>
              </a:extLst>
            </p:cNvPr>
            <p:cNvSpPr/>
            <p:nvPr/>
          </p:nvSpPr>
          <p:spPr>
            <a:xfrm>
              <a:off x="1237807" y="3619234"/>
              <a:ext cx="5384546" cy="2407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Titillium" panose="00000500000000000000" pitchFamily="50" charset="0"/>
                  <a:cs typeface="Segoe UI" panose="020B0502040204020203" pitchFamily="34" charset="0"/>
                </a:rPr>
                <a:t>500px</a:t>
              </a:r>
            </a:p>
            <a:p>
              <a:r>
                <a:rPr lang="en-US" sz="8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tillium Bd" panose="00000800000000000000" pitchFamily="50" charset="0"/>
                  <a:cs typeface="Segoe UI" panose="020B0502040204020203" pitchFamily="34" charset="0"/>
                </a:rPr>
                <a:t>Visual China Group </a:t>
              </a:r>
              <a:endPara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L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F348F4-FBC4-416B-8A7F-5A8D864406B0}"/>
                </a:ext>
              </a:extLst>
            </p:cNvPr>
            <p:cNvSpPr/>
            <p:nvPr/>
          </p:nvSpPr>
          <p:spPr>
            <a:xfrm>
              <a:off x="1237808" y="7061926"/>
              <a:ext cx="6601144" cy="91267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Entra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come partner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strategico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e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offre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un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finanziamento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pari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a 13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milioni</a:t>
              </a:r>
              <a:r>
                <a:rPr lang="en-I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 di </a:t>
              </a:r>
              <a:r>
                <a:rPr lang="en-I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ller Light" panose="02000503000000020004" pitchFamily="2" charset="0"/>
                  <a:ea typeface="Source Sans Pro" panose="020B0503030403020204" pitchFamily="34" charset="0"/>
                </a:rPr>
                <a:t>dollari</a:t>
              </a:r>
              <a:endParaRPr lang="id-ID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</a:endParaRPr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0AB678-98A6-423B-8AA5-F2362656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2E97D8-7FA6-4338-8546-974E914CA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8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829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F3B32-8143-40FC-9F9E-E409BF146BE4}"/>
              </a:ext>
            </a:extLst>
          </p:cNvPr>
          <p:cNvCxnSpPr>
            <a:cxnSpLocks/>
          </p:cNvCxnSpPr>
          <p:nvPr/>
        </p:nvCxnSpPr>
        <p:spPr>
          <a:xfrm>
            <a:off x="11281610" y="0"/>
            <a:ext cx="0" cy="1144905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66A44BD-E7B4-48A6-8D0A-C939F72636B4}"/>
              </a:ext>
            </a:extLst>
          </p:cNvPr>
          <p:cNvGrpSpPr/>
          <p:nvPr/>
        </p:nvGrpSpPr>
        <p:grpSpPr>
          <a:xfrm>
            <a:off x="11053010" y="11210443"/>
            <a:ext cx="457200" cy="457200"/>
            <a:chOff x="1909010" y="1962150"/>
            <a:chExt cx="457200" cy="4572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5B0BF50-2184-49CA-BB21-E305948A9063}"/>
                </a:ext>
              </a:extLst>
            </p:cNvPr>
            <p:cNvSpPr/>
            <p:nvPr/>
          </p:nvSpPr>
          <p:spPr>
            <a:xfrm>
              <a:off x="1909010" y="19621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8D456C-6B6E-43C0-8266-0299AC44FD8B}"/>
                </a:ext>
              </a:extLst>
            </p:cNvPr>
            <p:cNvSpPr/>
            <p:nvPr/>
          </p:nvSpPr>
          <p:spPr>
            <a:xfrm>
              <a:off x="2023310" y="2076450"/>
              <a:ext cx="228600" cy="228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83348-9072-4DA0-A5BD-3C98CBA7C718}"/>
              </a:ext>
            </a:extLst>
          </p:cNvPr>
          <p:cNvSpPr/>
          <p:nvPr/>
        </p:nvSpPr>
        <p:spPr>
          <a:xfrm>
            <a:off x="14020813" y="9383545"/>
            <a:ext cx="822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Il 26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Febbraio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2018, Visual China Group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acquisisce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500px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dopo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che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nell’Agosto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2017, 500px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annuncia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support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alle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immagini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altissima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risoluzione</a:t>
            </a:r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3" name="Shape 2462">
            <a:extLst>
              <a:ext uri="{FF2B5EF4-FFF2-40B4-BE49-F238E27FC236}">
                <a16:creationId xmlns:a16="http://schemas.microsoft.com/office/drawing/2014/main" id="{98A2A6EE-A6A4-4E84-BFED-397AA2F71FDB}"/>
              </a:ext>
            </a:extLst>
          </p:cNvPr>
          <p:cNvSpPr/>
          <p:nvPr/>
        </p:nvSpPr>
        <p:spPr>
          <a:xfrm>
            <a:off x="12654900" y="10058641"/>
            <a:ext cx="896650" cy="89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88" tIns="38088" rIns="38088" bIns="38088" anchor="ctr"/>
          <a:lstStyle/>
          <a:p>
            <a:pPr algn="ctr" defTabSz="457046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123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0812-4107-45DE-BAC7-0BEEBF6B3FD8}"/>
              </a:ext>
            </a:extLst>
          </p:cNvPr>
          <p:cNvSpPr/>
          <p:nvPr/>
        </p:nvSpPr>
        <p:spPr>
          <a:xfrm>
            <a:off x="1390207" y="4095484"/>
            <a:ext cx="634157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500px</a:t>
            </a:r>
          </a:p>
          <a:p>
            <a:r>
              <a:rPr lang="en-US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Acquisizione</a:t>
            </a:r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Visual China Group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5BB4C-6544-48EC-80E8-2BACE9DA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// 500px.com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DD4E1-A7FA-424A-89D2-C23A0BFD3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dirty="0"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fld id="{B2D843FF-3858-451E-9DEE-A7B7609D4AD1}" type="slidenum">
              <a:rPr lang="en-IN" smtClean="0">
                <a:ea typeface="Lato Black" panose="020F0502020204030203" pitchFamily="34" charset="0"/>
                <a:cs typeface="Lato Black" panose="020F0502020204030203" pitchFamily="34" charset="0"/>
              </a:rPr>
              <a:pPr/>
              <a:t>9</a:t>
            </a:fld>
            <a:endParaRPr lang="en-IN" dirty="0"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440E999-42B3-4E17-A4A9-DF05BC68FE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r="5325"/>
          <a:stretch>
            <a:fillRect/>
          </a:stretch>
        </p:blipFill>
        <p:spPr/>
      </p:pic>
      <p:pic>
        <p:nvPicPr>
          <p:cNvPr id="28" name="Segnaposto immagine 27">
            <a:extLst>
              <a:ext uri="{FF2B5EF4-FFF2-40B4-BE49-F238E27FC236}">
                <a16:creationId xmlns:a16="http://schemas.microsoft.com/office/drawing/2014/main" id="{A4B357E4-62D5-4133-AD16-C7777E4B3B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" b="1359"/>
          <a:stretch>
            <a:fillRect/>
          </a:stretch>
        </p:blipFill>
        <p:spPr/>
      </p:pic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E69EE165-6CDF-46AA-8BEF-09D6D18AE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6" b="17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137991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TOP" val="99,90228"/>
  <p:tag name="ADV_LEFT" val="144,3124"/>
  <p:tag name="ADV_HEIGHT" val="281,25"/>
  <p:tag name="ADV_WIDTH" val="491,375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57757</TotalTime>
  <Words>2721</Words>
  <Application>Microsoft Office PowerPoint</Application>
  <PresentationFormat>Personalizzato</PresentationFormat>
  <Paragraphs>429</Paragraphs>
  <Slides>45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64" baseType="lpstr">
      <vt:lpstr>Aller</vt:lpstr>
      <vt:lpstr>Aller Light</vt:lpstr>
      <vt:lpstr>Amble LtCn</vt:lpstr>
      <vt:lpstr>Arial</vt:lpstr>
      <vt:lpstr>Calibri</vt:lpstr>
      <vt:lpstr>Gill Sans</vt:lpstr>
      <vt:lpstr>Lato</vt:lpstr>
      <vt:lpstr>Lato Black</vt:lpstr>
      <vt:lpstr>Lato Light</vt:lpstr>
      <vt:lpstr>Montserrat</vt:lpstr>
      <vt:lpstr>Open Sans</vt:lpstr>
      <vt:lpstr>Open Sans Light</vt:lpstr>
      <vt:lpstr>Segoe UI</vt:lpstr>
      <vt:lpstr>Source Sans Pro</vt:lpstr>
      <vt:lpstr>Source Sans Pro Light</vt:lpstr>
      <vt:lpstr>Titillium</vt:lpstr>
      <vt:lpstr>Titillium Bd</vt:lpstr>
      <vt:lpstr>Titillium Lt</vt:lpstr>
      <vt:lpstr>1_Custom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Andrea Paciolla</cp:lastModifiedBy>
  <cp:revision>7989</cp:revision>
  <cp:lastPrinted>2018-06-01T19:50:27Z</cp:lastPrinted>
  <dcterms:created xsi:type="dcterms:W3CDTF">2014-11-12T21:47:38Z</dcterms:created>
  <dcterms:modified xsi:type="dcterms:W3CDTF">2018-06-03T20:35:58Z</dcterms:modified>
  <cp:category/>
</cp:coreProperties>
</file>